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  <p:sldMasterId id="2147483650" r:id="rId5"/>
    <p:sldMasterId id="2147483656" r:id="rId6"/>
    <p:sldMasterId id="2147483661" r:id="rId7"/>
    <p:sldMasterId id="2147483667" r:id="rId8"/>
  </p:sldMasterIdLst>
  <p:sldIdLst>
    <p:sldId id="258" r:id="rId9"/>
    <p:sldId id="259" r:id="rId10"/>
    <p:sldId id="261" r:id="rId11"/>
    <p:sldId id="260" r:id="rId12"/>
    <p:sldId id="257" r:id="rId13"/>
    <p:sldId id="268" r:id="rId14"/>
    <p:sldId id="271" r:id="rId15"/>
    <p:sldId id="269" r:id="rId16"/>
    <p:sldId id="262" r:id="rId17"/>
    <p:sldId id="272" r:id="rId18"/>
    <p:sldId id="263" r:id="rId19"/>
    <p:sldId id="264" r:id="rId20"/>
    <p:sldId id="273" r:id="rId21"/>
    <p:sldId id="267" r:id="rId22"/>
    <p:sldId id="266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1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a Costa Leite" userId="63be2cea-1826-41b4-96b8-77c37bff977b" providerId="ADAL" clId="{59168DC8-5574-4050-A638-E1C36015B13A}"/>
    <pc:docChg chg="undo custSel addSld modSld sldOrd modMainMaster">
      <pc:chgData name="Bruna Costa Leite" userId="63be2cea-1826-41b4-96b8-77c37bff977b" providerId="ADAL" clId="{59168DC8-5574-4050-A638-E1C36015B13A}" dt="2021-10-26T16:33:54.861" v="94" actId="20577"/>
      <pc:docMkLst>
        <pc:docMk/>
      </pc:docMkLst>
      <pc:sldChg chg="addSp delSp modSp mod modClrScheme chgLayout">
        <pc:chgData name="Bruna Costa Leite" userId="63be2cea-1826-41b4-96b8-77c37bff977b" providerId="ADAL" clId="{59168DC8-5574-4050-A638-E1C36015B13A}" dt="2021-10-26T16:25:29.989" v="58" actId="20577"/>
        <pc:sldMkLst>
          <pc:docMk/>
          <pc:sldMk cId="1882015338" sldId="256"/>
        </pc:sldMkLst>
        <pc:spChg chg="del mod ord">
          <ac:chgData name="Bruna Costa Leite" userId="63be2cea-1826-41b4-96b8-77c37bff977b" providerId="ADAL" clId="{59168DC8-5574-4050-A638-E1C36015B13A}" dt="2021-10-26T16:21:33.506" v="0" actId="700"/>
          <ac:spMkLst>
            <pc:docMk/>
            <pc:sldMk cId="1882015338" sldId="256"/>
            <ac:spMk id="2" creationId="{3082D8F4-3E50-484B-A3A6-CE68917E0545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3" creationId="{38792E49-DCF1-4D75-B617-1C1978F04928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4" creationId="{F5D297CD-F13E-43B4-BB6A-20223C8422E7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5" creationId="{F81D3EDE-8387-4AEC-BBC2-6DA5F33BDD5B}"/>
          </ac:spMkLst>
        </pc:spChg>
        <pc:spChg chg="add del mod ord">
          <ac:chgData name="Bruna Costa Leite" userId="63be2cea-1826-41b4-96b8-77c37bff977b" providerId="ADAL" clId="{59168DC8-5574-4050-A638-E1C36015B13A}" dt="2021-10-26T16:21:45.964" v="2" actId="700"/>
          <ac:spMkLst>
            <pc:docMk/>
            <pc:sldMk cId="1882015338" sldId="256"/>
            <ac:spMk id="6" creationId="{98804457-3688-4F7D-BB90-BBE49975096D}"/>
          </ac:spMkLst>
        </pc:spChg>
        <pc:spChg chg="add del mod ord">
          <ac:chgData name="Bruna Costa Leite" userId="63be2cea-1826-41b4-96b8-77c37bff977b" providerId="ADAL" clId="{59168DC8-5574-4050-A638-E1C36015B13A}" dt="2021-10-26T16:21:48.791" v="3" actId="700"/>
          <ac:spMkLst>
            <pc:docMk/>
            <pc:sldMk cId="1882015338" sldId="256"/>
            <ac:spMk id="7" creationId="{E1A80EC9-F144-42A9-9C1F-97D2CFD833A8}"/>
          </ac:spMkLst>
        </pc:spChg>
        <pc:spChg chg="add mod ord">
          <ac:chgData name="Bruna Costa Leite" userId="63be2cea-1826-41b4-96b8-77c37bff977b" providerId="ADAL" clId="{59168DC8-5574-4050-A638-E1C36015B13A}" dt="2021-10-26T16:25:29.989" v="58" actId="20577"/>
          <ac:spMkLst>
            <pc:docMk/>
            <pc:sldMk cId="1882015338" sldId="256"/>
            <ac:spMk id="8" creationId="{4C17C63D-8011-471E-901E-ABBC4BAB7C2E}"/>
          </ac:spMkLst>
        </pc:spChg>
      </pc:sldChg>
      <pc:sldChg chg="addSp delSp modSp new mod ord modClrScheme chgLayout">
        <pc:chgData name="Bruna Costa Leite" userId="63be2cea-1826-41b4-96b8-77c37bff977b" providerId="ADAL" clId="{59168DC8-5574-4050-A638-E1C36015B13A}" dt="2021-10-26T16:25:07.850" v="45" actId="14100"/>
        <pc:sldMkLst>
          <pc:docMk/>
          <pc:sldMk cId="4011175987" sldId="257"/>
        </pc:sldMkLst>
        <pc:spChg chg="del mod ord">
          <ac:chgData name="Bruna Costa Leite" userId="63be2cea-1826-41b4-96b8-77c37bff977b" providerId="ADAL" clId="{59168DC8-5574-4050-A638-E1C36015B13A}" dt="2021-10-26T16:22:22.127" v="5" actId="700"/>
          <ac:spMkLst>
            <pc:docMk/>
            <pc:sldMk cId="4011175987" sldId="257"/>
            <ac:spMk id="2" creationId="{CE7BADB5-FFAF-4E27-B9EA-326E41B524FD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3" creationId="{91A267A3-C998-40F0-B8DA-FD2118BFD2EC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4" creationId="{FFDC77B0-D10B-4F0E-BE8A-4FF008B948F6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5" creationId="{F56E8BE3-F345-4283-B929-8A157377C5D8}"/>
          </ac:spMkLst>
        </pc:spChg>
        <pc:spChg chg="add mod">
          <ac:chgData name="Bruna Costa Leite" userId="63be2cea-1826-41b4-96b8-77c37bff977b" providerId="ADAL" clId="{59168DC8-5574-4050-A638-E1C36015B13A}" dt="2021-10-26T16:24:49.415" v="42" actId="113"/>
          <ac:spMkLst>
            <pc:docMk/>
            <pc:sldMk cId="4011175987" sldId="257"/>
            <ac:spMk id="6" creationId="{6BC9D400-F876-4616-ACB7-88A2CAB29042}"/>
          </ac:spMkLst>
        </pc:spChg>
        <pc:spChg chg="add mod">
          <ac:chgData name="Bruna Costa Leite" userId="63be2cea-1826-41b4-96b8-77c37bff977b" providerId="ADAL" clId="{59168DC8-5574-4050-A638-E1C36015B13A}" dt="2021-10-26T16:24:15.373" v="37" actId="2711"/>
          <ac:spMkLst>
            <pc:docMk/>
            <pc:sldMk cId="4011175987" sldId="257"/>
            <ac:spMk id="7" creationId="{2C5C2FD7-40F8-4B52-B404-E0A9BC539015}"/>
          </ac:spMkLst>
        </pc:spChg>
        <pc:spChg chg="add mod">
          <ac:chgData name="Bruna Costa Leite" userId="63be2cea-1826-41b4-96b8-77c37bff977b" providerId="ADAL" clId="{59168DC8-5574-4050-A638-E1C36015B13A}" dt="2021-10-26T16:24:44.511" v="41" actId="948"/>
          <ac:spMkLst>
            <pc:docMk/>
            <pc:sldMk cId="4011175987" sldId="257"/>
            <ac:spMk id="8" creationId="{9932DCD1-0643-4960-A644-5D7338ACE14B}"/>
          </ac:spMkLst>
        </pc:spChg>
        <pc:spChg chg="add mod">
          <ac:chgData name="Bruna Costa Leite" userId="63be2cea-1826-41b4-96b8-77c37bff977b" providerId="ADAL" clId="{59168DC8-5574-4050-A638-E1C36015B13A}" dt="2021-10-26T16:25:07.850" v="45" actId="14100"/>
          <ac:spMkLst>
            <pc:docMk/>
            <pc:sldMk cId="4011175987" sldId="257"/>
            <ac:spMk id="9" creationId="{406DC300-43B6-424B-8F12-1C9F12EA0A08}"/>
          </ac:spMkLst>
        </pc:spChg>
      </pc:sldChg>
      <pc:sldMasterChg chg="modSldLayout">
        <pc:chgData name="Bruna Costa Leite" userId="63be2cea-1826-41b4-96b8-77c37bff977b" providerId="ADAL" clId="{59168DC8-5574-4050-A638-E1C36015B13A}" dt="2021-10-26T16:33:54.861" v="94" actId="20577"/>
        <pc:sldMasterMkLst>
          <pc:docMk/>
          <pc:sldMasterMk cId="83319172" sldId="2147483650"/>
        </pc:sldMasterMkLst>
        <pc:sldLayoutChg chg="modSp">
          <pc:chgData name="Bruna Costa Leite" userId="63be2cea-1826-41b4-96b8-77c37bff977b" providerId="ADAL" clId="{59168DC8-5574-4050-A638-E1C36015B13A}" dt="2021-10-26T16:26:01.201" v="59" actId="2711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59168DC8-5574-4050-A638-E1C36015B13A}" dt="2021-10-26T16:26:01.201" v="59" actId="2711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</pc:sldLayoutChg>
        <pc:sldLayoutChg chg="modSp">
          <pc:chgData name="Bruna Costa Leite" userId="63be2cea-1826-41b4-96b8-77c37bff977b" providerId="ADAL" clId="{59168DC8-5574-4050-A638-E1C36015B13A}" dt="2021-10-26T16:26:07.478" v="60" actId="2711"/>
          <pc:sldLayoutMkLst>
            <pc:docMk/>
            <pc:sldMasterMk cId="83319172" sldId="2147483650"/>
            <pc:sldLayoutMk cId="2057803812" sldId="2147483652"/>
          </pc:sldLayoutMkLst>
          <pc:spChg chg="mod">
            <ac:chgData name="Bruna Costa Leite" userId="63be2cea-1826-41b4-96b8-77c37bff977b" providerId="ADAL" clId="{59168DC8-5574-4050-A638-E1C36015B13A}" dt="2021-10-26T16:26:07.478" v="60" actId="2711"/>
            <ac:spMkLst>
              <pc:docMk/>
              <pc:sldMasterMk cId="83319172" sldId="2147483650"/>
              <pc:sldLayoutMk cId="2057803812" sldId="2147483652"/>
              <ac:spMk id="9" creationId="{6D5B1481-72CB-482B-9ED6-1EEF37F2155C}"/>
            </ac:spMkLst>
          </pc:spChg>
        </pc:sldLayoutChg>
        <pc:sldLayoutChg chg="modSp mod">
          <pc:chgData name="Bruna Costa Leite" userId="63be2cea-1826-41b4-96b8-77c37bff977b" providerId="ADAL" clId="{59168DC8-5574-4050-A638-E1C36015B13A}" dt="2021-10-26T16:33:54.861" v="94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59168DC8-5574-4050-A638-E1C36015B13A}" dt="2021-10-26T16:33:54.861" v="94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6:59.671" v="69" actId="2711"/>
        <pc:sldMasterMkLst>
          <pc:docMk/>
          <pc:sldMasterMk cId="3817070676" sldId="2147483656"/>
        </pc:sldMasterMkLst>
        <pc:sldLayoutChg chg="modSp">
          <pc:chgData name="Bruna Costa Leite" userId="63be2cea-1826-41b4-96b8-77c37bff977b" providerId="ADAL" clId="{59168DC8-5574-4050-A638-E1C36015B13A}" dt="2021-10-26T16:26:59.671" v="69" actId="2711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59168DC8-5574-4050-A638-E1C36015B13A}" dt="2021-10-26T16:26:59.671" v="69" actId="2711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7:29.405" v="73" actId="2711"/>
        <pc:sldMasterMkLst>
          <pc:docMk/>
          <pc:sldMasterMk cId="2300641601" sldId="2147483667"/>
        </pc:sldMasterMkLst>
        <pc:sldLayoutChg chg="modSp">
          <pc:chgData name="Bruna Costa Leite" userId="63be2cea-1826-41b4-96b8-77c37bff977b" providerId="ADAL" clId="{59168DC8-5574-4050-A638-E1C36015B13A}" dt="2021-10-26T16:27:29.405" v="73" actId="2711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59168DC8-5574-4050-A638-E1C36015B13A}" dt="2021-10-26T16:27:29.405" v="73" actId="2711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</pc:docChg>
  </pc:docChgLst>
  <pc:docChgLst>
    <pc:chgData name="Bruna Costa Leite" userId="63be2cea-1826-41b4-96b8-77c37bff977b" providerId="ADAL" clId="{669F110D-D618-4E26-8D06-1BC4D5F04597}"/>
    <pc:docChg chg="undo custSel delSld modSld addMainMaster delMainMaster modMainMaster">
      <pc:chgData name="Bruna Costa Leite" userId="63be2cea-1826-41b4-96b8-77c37bff977b" providerId="ADAL" clId="{669F110D-D618-4E26-8D06-1BC4D5F04597}" dt="2021-10-26T21:03:48.237" v="541" actId="948"/>
      <pc:docMkLst>
        <pc:docMk/>
      </pc:docMkLst>
      <pc:sldChg chg="addSp delSp modSp del mod modClrScheme chgLayout">
        <pc:chgData name="Bruna Costa Leite" userId="63be2cea-1826-41b4-96b8-77c37bff977b" providerId="ADAL" clId="{669F110D-D618-4E26-8D06-1BC4D5F04597}" dt="2021-10-26T21:02:48.683" v="526" actId="47"/>
        <pc:sldMkLst>
          <pc:docMk/>
          <pc:sldMk cId="1882015338" sldId="256"/>
        </pc:sldMkLst>
        <pc:spChg chg="add del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" creationId="{928BCA71-9445-467D-BEAE-BB407811F71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" creationId="{24BF6080-3E9F-43FC-87E6-099FC3C8CFF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4" creationId="{800F962C-D20A-44A5-B3DD-0E3F95D227D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5" creationId="{63D068B6-D183-4AC7-B135-82FBA8A78FC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6" creationId="{798DDEEF-3F07-45CB-A73C-D4B8025A8B8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7" creationId="{2095B409-BA3C-4359-90D5-69951D89890B}"/>
          </ac:spMkLst>
        </pc:spChg>
        <pc:spChg chg="del mod ord">
          <ac:chgData name="Bruna Costa Leite" userId="63be2cea-1826-41b4-96b8-77c37bff977b" providerId="ADAL" clId="{669F110D-D618-4E26-8D06-1BC4D5F04597}" dt="2021-10-26T20:59:32.920" v="399" actId="700"/>
          <ac:spMkLst>
            <pc:docMk/>
            <pc:sldMk cId="1882015338" sldId="256"/>
            <ac:spMk id="8" creationId="{4C17C63D-8011-471E-901E-ABBC4BAB7C2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9" creationId="{11C78802-0F64-4CA8-BE31-D4808C3FFFD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0" creationId="{7D957301-E6D5-42F9-90E4-D715F74F1F5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1" creationId="{3564837B-9B1C-4F04-9DFF-662142E165A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2" creationId="{DD16F1E5-5BDD-425E-A5BD-B28EB3DFBA0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3" creationId="{A98E1D28-123E-459E-BE71-536FA3220167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4" creationId="{8BD9C325-61F9-4A69-B6D5-751E781FA14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5" creationId="{33C74F3C-D856-4052-A54D-DB5AE09955B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6" creationId="{F3280C60-8076-47AB-9A6B-882B0EDED26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7" creationId="{B40D43BC-E8E2-482B-B18D-E6798AA7D1E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8" creationId="{E4DE40EB-CD1B-4408-81C1-6F4FF9B281D0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9" creationId="{3A245DC3-8663-44D2-B33B-E0EF0E322E0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0" creationId="{07D16510-EEDC-4588-975D-A35C28D00E3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1" creationId="{AF1C2F12-CBA5-468D-95E5-099D9FD66CD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2" creationId="{9D11BFCA-275D-42E3-8DA6-BE32714CBA8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3" creationId="{8C535C2E-2299-4E57-94F7-0DB69012B1B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4" creationId="{FBCB65C9-A7A3-462C-BFF7-BB338DFA9798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5" creationId="{FDE5B9E8-5E46-4942-AB49-F53F6E7D7BA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6" creationId="{A39879A5-CFF1-453F-AFCF-8871033577C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7" creationId="{9509B77D-9875-4727-BBC4-932B43F503F1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8" creationId="{AD856D85-547C-4460-BF67-9F19523732B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9" creationId="{F0A107E9-76DE-4DC8-8B34-D249AC3F93F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0" creationId="{E4042214-B5D8-40BE-AB7F-3E32526F514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1" creationId="{1C8E9849-136F-4064-B654-6F9279E22D96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2" creationId="{30BDF25C-CA1E-4F4E-A6A1-A625F64CB4A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3" creationId="{15D31EF5-D719-4930-95FF-4C4B1136047D}"/>
          </ac:spMkLst>
        </pc:spChg>
      </pc:sldChg>
      <pc:sldChg chg="modSp mod">
        <pc:chgData name="Bruna Costa Leite" userId="63be2cea-1826-41b4-96b8-77c37bff977b" providerId="ADAL" clId="{669F110D-D618-4E26-8D06-1BC4D5F04597}" dt="2021-10-26T21:03:48.237" v="541" actId="948"/>
        <pc:sldMkLst>
          <pc:docMk/>
          <pc:sldMk cId="4011175987" sldId="257"/>
        </pc:sldMkLst>
        <pc:spChg chg="mod">
          <ac:chgData name="Bruna Costa Leite" userId="63be2cea-1826-41b4-96b8-77c37bff977b" providerId="ADAL" clId="{669F110D-D618-4E26-8D06-1BC4D5F04597}" dt="2021-10-26T21:02:57.065" v="529" actId="113"/>
          <ac:spMkLst>
            <pc:docMk/>
            <pc:sldMk cId="4011175987" sldId="257"/>
            <ac:spMk id="6" creationId="{6BC9D400-F876-4616-ACB7-88A2CAB29042}"/>
          </ac:spMkLst>
        </pc:spChg>
        <pc:spChg chg="mod">
          <ac:chgData name="Bruna Costa Leite" userId="63be2cea-1826-41b4-96b8-77c37bff977b" providerId="ADAL" clId="{669F110D-D618-4E26-8D06-1BC4D5F04597}" dt="2021-10-26T21:03:01.771" v="530" actId="113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669F110D-D618-4E26-8D06-1BC4D5F04597}" dt="2021-10-26T21:03:32.448" v="539" actId="2057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669F110D-D618-4E26-8D06-1BC4D5F04597}" dt="2021-10-26T21:03:48.237" v="541" actId="948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669F110D-D618-4E26-8D06-1BC4D5F04597}" dt="2021-10-26T20:58:46.552" v="383" actId="207"/>
        <pc:sldMasterMkLst>
          <pc:docMk/>
          <pc:sldMasterMk cId="83319172" sldId="2147483650"/>
        </pc:sldMasterMkLst>
        <pc:sldLayoutChg chg="addSp delSp modSp mod">
          <pc:chgData name="Bruna Costa Leite" userId="63be2cea-1826-41b4-96b8-77c37bff977b" providerId="ADAL" clId="{669F110D-D618-4E26-8D06-1BC4D5F04597}" dt="2021-10-26T20:54:58.664" v="341" actId="478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669F110D-D618-4E26-8D06-1BC4D5F04597}" dt="2021-10-26T16:42:15.228" v="32" actId="255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9F110D-D618-4E26-8D06-1BC4D5F04597}" dt="2021-10-26T20:54:56.515" v="340" actId="14100"/>
            <ac:picMkLst>
              <pc:docMk/>
              <pc:sldMasterMk cId="83319172" sldId="2147483650"/>
              <pc:sldLayoutMk cId="248321081" sldId="2147483651"/>
              <ac:picMk id="3" creationId="{7511B832-1AE3-4818-9DFB-0365D58F24C2}"/>
            </ac:picMkLst>
          </pc:picChg>
          <pc:picChg chg="add del mod">
            <ac:chgData name="Bruna Costa Leite" userId="63be2cea-1826-41b4-96b8-77c37bff977b" providerId="ADAL" clId="{669F110D-D618-4E26-8D06-1BC4D5F04597}" dt="2021-10-26T20:54:58.664" v="341" actId="478"/>
            <ac:picMkLst>
              <pc:docMk/>
              <pc:sldMasterMk cId="83319172" sldId="2147483650"/>
              <pc:sldLayoutMk cId="248321081" sldId="2147483651"/>
              <ac:picMk id="5" creationId="{D724FB2A-57D8-49B3-9D92-C057F32423AC}"/>
            </ac:picMkLst>
          </pc:picChg>
        </pc:sldLayoutChg>
        <pc:sldLayoutChg chg="addSp delSp modSp mod">
          <pc:chgData name="Bruna Costa Leite" userId="63be2cea-1826-41b4-96b8-77c37bff977b" providerId="ADAL" clId="{669F110D-D618-4E26-8D06-1BC4D5F04597}" dt="2021-10-26T20:56:31.521" v="361" actId="207"/>
          <pc:sldLayoutMkLst>
            <pc:docMk/>
            <pc:sldMasterMk cId="83319172" sldId="2147483650"/>
            <pc:sldLayoutMk cId="2057803812" sldId="2147483652"/>
          </pc:sldLayoutMkLst>
          <pc:spChg chg="add del mod">
            <ac:chgData name="Bruna Costa Leite" userId="63be2cea-1826-41b4-96b8-77c37bff977b" providerId="ADAL" clId="{669F110D-D618-4E26-8D06-1BC4D5F04597}" dt="2021-10-26T20:55:52.485" v="352" actId="21"/>
            <ac:spMkLst>
              <pc:docMk/>
              <pc:sldMasterMk cId="83319172" sldId="2147483650"/>
              <pc:sldLayoutMk cId="2057803812" sldId="2147483652"/>
              <ac:spMk id="2" creationId="{7C6F16EA-94C3-4065-8B62-2A5FC3399AE2}"/>
            </ac:spMkLst>
          </pc:spChg>
          <pc:spChg chg="add mod">
            <ac:chgData name="Bruna Costa Leite" userId="63be2cea-1826-41b4-96b8-77c37bff977b" providerId="ADAL" clId="{669F110D-D618-4E26-8D06-1BC4D5F04597}" dt="2021-10-26T20:56:31.521" v="361" actId="207"/>
            <ac:spMkLst>
              <pc:docMk/>
              <pc:sldMasterMk cId="83319172" sldId="2147483650"/>
              <pc:sldLayoutMk cId="2057803812" sldId="2147483652"/>
              <ac:spMk id="5" creationId="{D7D844EC-D1E7-4F0B-B040-034F36A2AA55}"/>
            </ac:spMkLst>
          </pc:spChg>
          <pc:picChg chg="add del mod">
            <ac:chgData name="Bruna Costa Leite" userId="63be2cea-1826-41b4-96b8-77c37bff977b" providerId="ADAL" clId="{669F110D-D618-4E26-8D06-1BC4D5F04597}" dt="2021-10-26T20:55:50.742" v="351" actId="478"/>
            <ac:picMkLst>
              <pc:docMk/>
              <pc:sldMasterMk cId="83319172" sldId="2147483650"/>
              <pc:sldLayoutMk cId="2057803812" sldId="2147483652"/>
              <ac:picMk id="3" creationId="{E6EB61F4-1940-4381-8263-FB61EFF75359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2:09.604" v="31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669F110D-D618-4E26-8D06-1BC4D5F04597}" dt="2021-10-26T16:42:09.604" v="31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  <pc:sldLayoutChg chg="addSp delSp modSp add mod replId modTransition">
          <pc:chgData name="Bruna Costa Leite" userId="63be2cea-1826-41b4-96b8-77c37bff977b" providerId="ADAL" clId="{669F110D-D618-4E26-8D06-1BC4D5F04597}" dt="2021-10-26T20:53:30.234" v="326" actId="478"/>
          <pc:sldLayoutMkLst>
            <pc:docMk/>
            <pc:sldMasterMk cId="83319172" sldId="2147483650"/>
            <pc:sldLayoutMk cId="3731357439" sldId="2147483677"/>
          </pc:sldLayoutMkLst>
          <pc:picChg chg="add del">
            <ac:chgData name="Bruna Costa Leite" userId="63be2cea-1826-41b4-96b8-77c37bff977b" providerId="ADAL" clId="{669F110D-D618-4E26-8D06-1BC4D5F04597}" dt="2021-10-26T18:26:37.283" v="300" actId="478"/>
            <ac:picMkLst>
              <pc:docMk/>
              <pc:sldMasterMk cId="83319172" sldId="2147483650"/>
              <pc:sldLayoutMk cId="3731357439" sldId="2147483677"/>
              <ac:picMk id="3" creationId="{8D09A6E7-CEC7-417C-B5EF-3BB93C12BF9F}"/>
            </ac:picMkLst>
          </pc:picChg>
          <pc:picChg chg="add del mod">
            <ac:chgData name="Bruna Costa Leite" userId="63be2cea-1826-41b4-96b8-77c37bff977b" providerId="ADAL" clId="{669F110D-D618-4E26-8D06-1BC4D5F04597}" dt="2021-10-26T20:52:37.979" v="315" actId="478"/>
            <ac:picMkLst>
              <pc:docMk/>
              <pc:sldMasterMk cId="83319172" sldId="2147483650"/>
              <pc:sldLayoutMk cId="3731357439" sldId="2147483677"/>
              <ac:picMk id="3" creationId="{BBAB4A2A-92C6-4A6E-9681-C92CC532D889}"/>
            </ac:picMkLst>
          </pc:picChg>
          <pc:picChg chg="add mod">
            <ac:chgData name="Bruna Costa Leite" userId="63be2cea-1826-41b4-96b8-77c37bff977b" providerId="ADAL" clId="{669F110D-D618-4E26-8D06-1BC4D5F04597}" dt="2021-10-26T20:53:28.390" v="325" actId="1076"/>
            <ac:picMkLst>
              <pc:docMk/>
              <pc:sldMasterMk cId="83319172" sldId="2147483650"/>
              <pc:sldLayoutMk cId="3731357439" sldId="2147483677"/>
              <ac:picMk id="5" creationId="{775485ED-9C4A-4FA1-94A6-1D953BED65D5}"/>
            </ac:picMkLst>
          </pc:picChg>
          <pc:picChg chg="add del">
            <ac:chgData name="Bruna Costa Leite" userId="63be2cea-1826-41b4-96b8-77c37bff977b" providerId="ADAL" clId="{669F110D-D618-4E26-8D06-1BC4D5F04597}" dt="2021-10-26T18:26:53.580" v="302" actId="478"/>
            <ac:picMkLst>
              <pc:docMk/>
              <pc:sldMasterMk cId="83319172" sldId="2147483650"/>
              <pc:sldLayoutMk cId="3731357439" sldId="2147483677"/>
              <ac:picMk id="5" creationId="{A8BF4478-75C3-4036-A2A3-7317C0058529}"/>
            </ac:picMkLst>
          </pc:picChg>
          <pc:picChg chg="add del mod">
            <ac:chgData name="Bruna Costa Leite" userId="63be2cea-1826-41b4-96b8-77c37bff977b" providerId="ADAL" clId="{669F110D-D618-4E26-8D06-1BC4D5F04597}" dt="2021-10-26T20:53:30.234" v="326" actId="478"/>
            <ac:picMkLst>
              <pc:docMk/>
              <pc:sldMasterMk cId="83319172" sldId="2147483650"/>
              <pc:sldLayoutMk cId="3731357439" sldId="2147483677"/>
              <ac:picMk id="7" creationId="{BB1AF919-D07F-40C4-AEF1-88D53B167010}"/>
            </ac:picMkLst>
          </pc:picChg>
        </pc:sldLayoutChg>
        <pc:sldLayoutChg chg="addSp delSp modSp add mod ord replId modTransition">
          <pc:chgData name="Bruna Costa Leite" userId="63be2cea-1826-41b4-96b8-77c37bff977b" providerId="ADAL" clId="{669F110D-D618-4E26-8D06-1BC4D5F04597}" dt="2021-10-26T20:58:46.552" v="383" actId="207"/>
          <pc:sldLayoutMkLst>
            <pc:docMk/>
            <pc:sldMasterMk cId="83319172" sldId="2147483650"/>
            <pc:sldLayoutMk cId="4254217472" sldId="2147483679"/>
          </pc:sldLayoutMkLst>
          <pc:picChg chg="del">
            <ac:chgData name="Bruna Costa Leite" userId="63be2cea-1826-41b4-96b8-77c37bff977b" providerId="ADAL" clId="{669F110D-D618-4E26-8D06-1BC4D5F04597}" dt="2021-10-26T20:58:39.876" v="381" actId="478"/>
            <ac:picMkLst>
              <pc:docMk/>
              <pc:sldMasterMk cId="83319172" sldId="2147483650"/>
              <pc:sldLayoutMk cId="4254217472" sldId="2147483679"/>
              <ac:picMk id="3" creationId="{7511B832-1AE3-4818-9DFB-0365D58F24C2}"/>
            </ac:picMkLst>
          </pc:picChg>
          <pc:picChg chg="add mod">
            <ac:chgData name="Bruna Costa Leite" userId="63be2cea-1826-41b4-96b8-77c37bff977b" providerId="ADAL" clId="{669F110D-D618-4E26-8D06-1BC4D5F04597}" dt="2021-10-26T20:58:46.552" v="383" actId="207"/>
            <ac:picMkLst>
              <pc:docMk/>
              <pc:sldMasterMk cId="83319172" sldId="2147483650"/>
              <pc:sldLayoutMk cId="4254217472" sldId="2147483679"/>
              <ac:picMk id="4" creationId="{BEE1FDBA-041D-4094-A566-C06E4AF6983F}"/>
            </ac:picMkLst>
          </pc:picChg>
        </pc:sldLayoutChg>
      </pc:sldMasterChg>
      <pc:sldMasterChg chg="addSldLayout delSldLayout modSldLayout sldLayoutOrd">
        <pc:chgData name="Bruna Costa Leite" userId="63be2cea-1826-41b4-96b8-77c37bff977b" providerId="ADAL" clId="{669F110D-D618-4E26-8D06-1BC4D5F04597}" dt="2021-10-26T20:58:21.047" v="378" actId="20578"/>
        <pc:sldMasterMkLst>
          <pc:docMk/>
          <pc:sldMasterMk cId="3817070676" sldId="2147483656"/>
        </pc:sldMasterMkLst>
        <pc:sldLayoutChg chg="addSp delSp modSp mod">
          <pc:chgData name="Bruna Costa Leite" userId="63be2cea-1826-41b4-96b8-77c37bff977b" providerId="ADAL" clId="{669F110D-D618-4E26-8D06-1BC4D5F04597}" dt="2021-10-26T20:57:29.406" v="367" actId="478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669F110D-D618-4E26-8D06-1BC4D5F04597}" dt="2021-10-26T16:44:05.955" v="52" actId="20577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  <pc:picChg chg="add del mod">
            <ac:chgData name="Bruna Costa Leite" userId="63be2cea-1826-41b4-96b8-77c37bff977b" providerId="ADAL" clId="{669F110D-D618-4E26-8D06-1BC4D5F04597}" dt="2021-10-26T20:57:29.406" v="367" actId="478"/>
            <ac:picMkLst>
              <pc:docMk/>
              <pc:sldMasterMk cId="3817070676" sldId="2147483656"/>
              <pc:sldLayoutMk cId="3763131155" sldId="2147483657"/>
              <ac:picMk id="3" creationId="{D429A8F1-FDCC-4A3F-B03C-45BC1D6ED734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4:24.534" v="61" actId="20577"/>
          <pc:sldLayoutMkLst>
            <pc:docMk/>
            <pc:sldMasterMk cId="3817070676" sldId="2147483656"/>
            <pc:sldLayoutMk cId="3759660770" sldId="2147483658"/>
          </pc:sldLayoutMkLst>
          <pc:spChg chg="mod">
            <ac:chgData name="Bruna Costa Leite" userId="63be2cea-1826-41b4-96b8-77c37bff977b" providerId="ADAL" clId="{669F110D-D618-4E26-8D06-1BC4D5F04597}" dt="2021-10-26T16:44:24.534" v="61" actId="20577"/>
            <ac:spMkLst>
              <pc:docMk/>
              <pc:sldMasterMk cId="3817070676" sldId="2147483656"/>
              <pc:sldLayoutMk cId="3759660770" sldId="2147483658"/>
              <ac:spMk id="10" creationId="{C035FDD5-22E4-4281-8F5C-4BAC4EF7D912}"/>
            </ac:spMkLst>
          </pc:spChg>
        </pc:sldLayoutChg>
        <pc:sldLayoutChg chg="addSp delSp modSp mod">
          <pc:chgData name="Bruna Costa Leite" userId="63be2cea-1826-41b4-96b8-77c37bff977b" providerId="ADAL" clId="{669F110D-D618-4E26-8D06-1BC4D5F04597}" dt="2021-10-26T20:56:18.781" v="359" actId="21"/>
          <pc:sldLayoutMkLst>
            <pc:docMk/>
            <pc:sldMasterMk cId="3817070676" sldId="2147483656"/>
            <pc:sldLayoutMk cId="2134664601" sldId="2147483659"/>
          </pc:sldLayoutMkLst>
          <pc:spChg chg="add del mod">
            <ac:chgData name="Bruna Costa Leite" userId="63be2cea-1826-41b4-96b8-77c37bff977b" providerId="ADAL" clId="{669F110D-D618-4E26-8D06-1BC4D5F04597}" dt="2021-10-26T20:56:18.781" v="359" actId="21"/>
            <ac:spMkLst>
              <pc:docMk/>
              <pc:sldMasterMk cId="3817070676" sldId="2147483656"/>
              <pc:sldLayoutMk cId="2134664601" sldId="2147483659"/>
              <ac:spMk id="4" creationId="{FABDD68E-3CC8-4EC9-B837-A03EABC4467A}"/>
            </ac:spMkLst>
          </pc:spChg>
          <pc:spChg chg="mod">
            <ac:chgData name="Bruna Costa Leite" userId="63be2cea-1826-41b4-96b8-77c37bff977b" providerId="ADAL" clId="{669F110D-D618-4E26-8D06-1BC4D5F04597}" dt="2021-10-26T17:06:18.924" v="70" actId="20577"/>
            <ac:spMkLst>
              <pc:docMk/>
              <pc:sldMasterMk cId="3817070676" sldId="2147483656"/>
              <pc:sldLayoutMk cId="2134664601" sldId="2147483659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06.987" v="100" actId="20577"/>
          <pc:sldLayoutMkLst>
            <pc:docMk/>
            <pc:sldMasterMk cId="3817070676" sldId="2147483656"/>
            <pc:sldLayoutMk cId="3193604259" sldId="2147483660"/>
          </pc:sldLayoutMkLst>
          <pc:spChg chg="mod">
            <ac:chgData name="Bruna Costa Leite" userId="63be2cea-1826-41b4-96b8-77c37bff977b" providerId="ADAL" clId="{669F110D-D618-4E26-8D06-1BC4D5F04597}" dt="2021-10-26T17:07:06.987" v="100" actId="20577"/>
            <ac:spMkLst>
              <pc:docMk/>
              <pc:sldMasterMk cId="3817070676" sldId="2147483656"/>
              <pc:sldLayoutMk cId="3193604259" sldId="2147483660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8:55.675" v="136" actId="20577"/>
          <pc:sldLayoutMkLst>
            <pc:docMk/>
            <pc:sldMasterMk cId="3817070676" sldId="2147483656"/>
            <pc:sldLayoutMk cId="3746357743" sldId="2147483672"/>
          </pc:sldLayoutMkLst>
          <pc:spChg chg="mod">
            <ac:chgData name="Bruna Costa Leite" userId="63be2cea-1826-41b4-96b8-77c37bff977b" providerId="ADAL" clId="{669F110D-D618-4E26-8D06-1BC4D5F04597}" dt="2021-10-26T17:08:55.675" v="136" actId="20577"/>
            <ac:spMkLst>
              <pc:docMk/>
              <pc:sldMasterMk cId="3817070676" sldId="2147483656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9F110D-D618-4E26-8D06-1BC4D5F04597}" dt="2021-10-26T17:08:03.705" v="121" actId="2711"/>
            <ac:spMkLst>
              <pc:docMk/>
              <pc:sldMasterMk cId="3817070676" sldId="2147483656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9F110D-D618-4E26-8D06-1BC4D5F04597}" dt="2021-10-26T17:08:31.835" v="125" actId="2711"/>
            <ac:spMkLst>
              <pc:docMk/>
              <pc:sldMasterMk cId="3817070676" sldId="2147483656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9F110D-D618-4E26-8D06-1BC4D5F04597}" dt="2021-10-26T17:08:09.777" v="122" actId="108"/>
            <ac:spMkLst>
              <pc:docMk/>
              <pc:sldMasterMk cId="3817070676" sldId="2147483656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9F110D-D618-4E26-8D06-1BC4D5F04597}" dt="2021-10-26T17:08:35.235" v="126" actId="108"/>
            <ac:spMkLst>
              <pc:docMk/>
              <pc:sldMasterMk cId="3817070676" sldId="2147483656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9F110D-D618-4E26-8D06-1BC4D5F04597}" dt="2021-10-26T17:08:19.933" v="123" actId="108"/>
            <ac:spMkLst>
              <pc:docMk/>
              <pc:sldMasterMk cId="3817070676" sldId="2147483656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9F110D-D618-4E26-8D06-1BC4D5F04597}" dt="2021-10-26T17:08:38.810" v="127" actId="108"/>
            <ac:spMkLst>
              <pc:docMk/>
              <pc:sldMasterMk cId="3817070676" sldId="2147483656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9F110D-D618-4E26-8D06-1BC4D5F04597}" dt="2021-10-26T17:08:24.285" v="124" actId="108"/>
            <ac:spMkLst>
              <pc:docMk/>
              <pc:sldMasterMk cId="3817070676" sldId="2147483656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9F110D-D618-4E26-8D06-1BC4D5F04597}" dt="2021-10-26T17:08:42.219" v="128" actId="108"/>
            <ac:spMkLst>
              <pc:docMk/>
              <pc:sldMasterMk cId="3817070676" sldId="2147483656"/>
              <pc:sldLayoutMk cId="3746357743" sldId="2147483672"/>
              <ac:spMk id="26" creationId="{3BC03030-D44C-4822-A194-E63E68F9580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1:08.923" v="168" actId="2711"/>
          <pc:sldLayoutMkLst>
            <pc:docMk/>
            <pc:sldMasterMk cId="3817070676" sldId="2147483656"/>
            <pc:sldLayoutMk cId="2362554241" sldId="2147483673"/>
          </pc:sldLayoutMkLst>
          <pc:spChg chg="mod">
            <ac:chgData name="Bruna Costa Leite" userId="63be2cea-1826-41b4-96b8-77c37bff977b" providerId="ADAL" clId="{669F110D-D618-4E26-8D06-1BC4D5F04597}" dt="2021-10-26T17:11:08.923" v="168" actId="2711"/>
            <ac:spMkLst>
              <pc:docMk/>
              <pc:sldMasterMk cId="3817070676" sldId="2147483656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9F110D-D618-4E26-8D06-1BC4D5F04597}" dt="2021-10-26T17:09:45.723" v="141" actId="2711"/>
            <ac:spMkLst>
              <pc:docMk/>
              <pc:sldMasterMk cId="3817070676" sldId="2147483656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9F110D-D618-4E26-8D06-1BC4D5F04597}" dt="2021-10-26T17:09:28.678" v="137" actId="2711"/>
            <ac:spMkLst>
              <pc:docMk/>
              <pc:sldMasterMk cId="3817070676" sldId="2147483656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9F110D-D618-4E26-8D06-1BC4D5F04597}" dt="2021-10-26T17:09:31.683" v="138" actId="108"/>
            <ac:spMkLst>
              <pc:docMk/>
              <pc:sldMasterMk cId="3817070676" sldId="2147483656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9F110D-D618-4E26-8D06-1BC4D5F04597}" dt="2021-10-26T17:09:34.575" v="139" actId="108"/>
            <ac:spMkLst>
              <pc:docMk/>
              <pc:sldMasterMk cId="3817070676" sldId="2147483656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9F110D-D618-4E26-8D06-1BC4D5F04597}" dt="2021-10-26T17:09:37.821" v="140" actId="108"/>
            <ac:spMkLst>
              <pc:docMk/>
              <pc:sldMasterMk cId="3817070676" sldId="2147483656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9F110D-D618-4E26-8D06-1BC4D5F04597}" dt="2021-10-26T17:09:52.195" v="143" actId="108"/>
            <ac:spMkLst>
              <pc:docMk/>
              <pc:sldMasterMk cId="3817070676" sldId="2147483656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9F110D-D618-4E26-8D06-1BC4D5F04597}" dt="2021-10-26T17:09:55.049" v="144" actId="108"/>
            <ac:spMkLst>
              <pc:docMk/>
              <pc:sldMasterMk cId="3817070676" sldId="2147483656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9F110D-D618-4E26-8D06-1BC4D5F04597}" dt="2021-10-26T17:09:57.652" v="145" actId="108"/>
            <ac:spMkLst>
              <pc:docMk/>
              <pc:sldMasterMk cId="3817070676" sldId="2147483656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9F110D-D618-4E26-8D06-1BC4D5F04597}" dt="2021-10-26T17:10:00.052" v="146" actId="108"/>
            <ac:spMkLst>
              <pc:docMk/>
              <pc:sldMasterMk cId="3817070676" sldId="2147483656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9F110D-D618-4E26-8D06-1BC4D5F04597}" dt="2021-10-26T17:10:02.764" v="147" actId="108"/>
            <ac:spMkLst>
              <pc:docMk/>
              <pc:sldMasterMk cId="3817070676" sldId="2147483656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9F110D-D618-4E26-8D06-1BC4D5F04597}" dt="2021-10-26T17:10:23.092" v="154" actId="108"/>
            <ac:spMkLst>
              <pc:docMk/>
              <pc:sldMasterMk cId="3817070676" sldId="2147483656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9F110D-D618-4E26-8D06-1BC4D5F04597}" dt="2021-10-26T17:10:25.539" v="155" actId="108"/>
            <ac:spMkLst>
              <pc:docMk/>
              <pc:sldMasterMk cId="3817070676" sldId="2147483656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9F110D-D618-4E26-8D06-1BC4D5F04597}" dt="2021-10-26T17:10:28.038" v="156" actId="108"/>
            <ac:spMkLst>
              <pc:docMk/>
              <pc:sldMasterMk cId="3817070676" sldId="2147483656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9F110D-D618-4E26-8D06-1BC4D5F04597}" dt="2021-10-26T17:10:30.956" v="157" actId="108"/>
            <ac:spMkLst>
              <pc:docMk/>
              <pc:sldMasterMk cId="3817070676" sldId="2147483656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9F110D-D618-4E26-8D06-1BC4D5F04597}" dt="2021-10-26T17:10:33.318" v="158" actId="108"/>
            <ac:spMkLst>
              <pc:docMk/>
              <pc:sldMasterMk cId="3817070676" sldId="2147483656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9F110D-D618-4E26-8D06-1BC4D5F04597}" dt="2021-10-26T17:10:35.509" v="159" actId="108"/>
            <ac:spMkLst>
              <pc:docMk/>
              <pc:sldMasterMk cId="3817070676" sldId="2147483656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9F110D-D618-4E26-8D06-1BC4D5F04597}" dt="2021-10-26T17:10:05.621" v="148" actId="108"/>
            <ac:spMkLst>
              <pc:docMk/>
              <pc:sldMasterMk cId="3817070676" sldId="2147483656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9F110D-D618-4E26-8D06-1BC4D5F04597}" dt="2021-10-26T17:10:08.884" v="149" actId="108"/>
            <ac:spMkLst>
              <pc:docMk/>
              <pc:sldMasterMk cId="3817070676" sldId="2147483656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9F110D-D618-4E26-8D06-1BC4D5F04597}" dt="2021-10-26T17:10:11.924" v="150" actId="108"/>
            <ac:spMkLst>
              <pc:docMk/>
              <pc:sldMasterMk cId="3817070676" sldId="2147483656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9F110D-D618-4E26-8D06-1BC4D5F04597}" dt="2021-10-26T17:10:14.852" v="151" actId="108"/>
            <ac:spMkLst>
              <pc:docMk/>
              <pc:sldMasterMk cId="3817070676" sldId="2147483656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9F110D-D618-4E26-8D06-1BC4D5F04597}" dt="2021-10-26T17:10:17.436" v="152" actId="108"/>
            <ac:spMkLst>
              <pc:docMk/>
              <pc:sldMasterMk cId="3817070676" sldId="2147483656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9F110D-D618-4E26-8D06-1BC4D5F04597}" dt="2021-10-26T17:10:20.243" v="153" actId="108"/>
            <ac:spMkLst>
              <pc:docMk/>
              <pc:sldMasterMk cId="3817070676" sldId="2147483656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9F110D-D618-4E26-8D06-1BC4D5F04597}" dt="2021-10-26T17:10:38.732" v="160" actId="108"/>
            <ac:spMkLst>
              <pc:docMk/>
              <pc:sldMasterMk cId="3817070676" sldId="2147483656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9F110D-D618-4E26-8D06-1BC4D5F04597}" dt="2021-10-26T17:10:41.759" v="161" actId="108"/>
            <ac:spMkLst>
              <pc:docMk/>
              <pc:sldMasterMk cId="3817070676" sldId="2147483656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9F110D-D618-4E26-8D06-1BC4D5F04597}" dt="2021-10-26T17:10:44.356" v="162" actId="108"/>
            <ac:spMkLst>
              <pc:docMk/>
              <pc:sldMasterMk cId="3817070676" sldId="2147483656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9F110D-D618-4E26-8D06-1BC4D5F04597}" dt="2021-10-26T17:10:47.637" v="163" actId="108"/>
            <ac:spMkLst>
              <pc:docMk/>
              <pc:sldMasterMk cId="3817070676" sldId="2147483656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9F110D-D618-4E26-8D06-1BC4D5F04597}" dt="2021-10-26T17:10:50.915" v="164" actId="108"/>
            <ac:spMkLst>
              <pc:docMk/>
              <pc:sldMasterMk cId="3817070676" sldId="2147483656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9F110D-D618-4E26-8D06-1BC4D5F04597}" dt="2021-10-26T17:10:53.629" v="165" actId="108"/>
            <ac:spMkLst>
              <pc:docMk/>
              <pc:sldMasterMk cId="3817070676" sldId="2147483656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9F110D-D618-4E26-8D06-1BC4D5F04597}" dt="2021-10-26T17:11:04.346" v="167" actId="14100"/>
            <ac:spMkLst>
              <pc:docMk/>
              <pc:sldMasterMk cId="3817070676" sldId="2147483656"/>
              <pc:sldLayoutMk cId="2362554241" sldId="2147483673"/>
              <ac:spMk id="52" creationId="{D67287F2-222A-4CE2-B890-D4B2E877DBFC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2:59.875" v="204" actId="14100"/>
          <pc:sldLayoutMkLst>
            <pc:docMk/>
            <pc:sldMasterMk cId="3817070676" sldId="2147483656"/>
            <pc:sldLayoutMk cId="4034230264" sldId="2147483674"/>
          </pc:sldLayoutMkLst>
          <pc:spChg chg="mod">
            <ac:chgData name="Bruna Costa Leite" userId="63be2cea-1826-41b4-96b8-77c37bff977b" providerId="ADAL" clId="{669F110D-D618-4E26-8D06-1BC4D5F04597}" dt="2021-10-26T17:11:27.274" v="181" actId="20577"/>
            <ac:spMkLst>
              <pc:docMk/>
              <pc:sldMasterMk cId="3817070676" sldId="2147483656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9F110D-D618-4E26-8D06-1BC4D5F04597}" dt="2021-10-26T17:11:34.233" v="183" actId="14100"/>
            <ac:spMkLst>
              <pc:docMk/>
              <pc:sldMasterMk cId="3817070676" sldId="2147483656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9F110D-D618-4E26-8D06-1BC4D5F04597}" dt="2021-10-26T17:12:03.738" v="189" actId="14100"/>
            <ac:spMkLst>
              <pc:docMk/>
              <pc:sldMasterMk cId="3817070676" sldId="2147483656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9F110D-D618-4E26-8D06-1BC4D5F04597}" dt="2021-10-26T17:11:40.422" v="184" actId="2711"/>
            <ac:spMkLst>
              <pc:docMk/>
              <pc:sldMasterMk cId="3817070676" sldId="2147483656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9F110D-D618-4E26-8D06-1BC4D5F04597}" dt="2021-10-26T17:12:35.641" v="197" actId="14100"/>
            <ac:spMkLst>
              <pc:docMk/>
              <pc:sldMasterMk cId="3817070676" sldId="2147483656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9F110D-D618-4E26-8D06-1BC4D5F04597}" dt="2021-10-26T17:12:11.730" v="191" actId="14100"/>
            <ac:spMkLst>
              <pc:docMk/>
              <pc:sldMasterMk cId="3817070676" sldId="2147483656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9F110D-D618-4E26-8D06-1BC4D5F04597}" dt="2021-10-26T17:11:43.106" v="185" actId="108"/>
            <ac:spMkLst>
              <pc:docMk/>
              <pc:sldMasterMk cId="3817070676" sldId="2147483656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9F110D-D618-4E26-8D06-1BC4D5F04597}" dt="2021-10-26T17:12:43.505" v="199" actId="14100"/>
            <ac:spMkLst>
              <pc:docMk/>
              <pc:sldMasterMk cId="3817070676" sldId="2147483656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9F110D-D618-4E26-8D06-1BC4D5F04597}" dt="2021-10-26T17:12:21.233" v="193" actId="14100"/>
            <ac:spMkLst>
              <pc:docMk/>
              <pc:sldMasterMk cId="3817070676" sldId="2147483656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9F110D-D618-4E26-8D06-1BC4D5F04597}" dt="2021-10-26T17:11:45.171" v="186" actId="108"/>
            <ac:spMkLst>
              <pc:docMk/>
              <pc:sldMasterMk cId="3817070676" sldId="2147483656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9F110D-D618-4E26-8D06-1BC4D5F04597}" dt="2021-10-26T17:12:50.122" v="201" actId="14100"/>
            <ac:spMkLst>
              <pc:docMk/>
              <pc:sldMasterMk cId="3817070676" sldId="2147483656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9F110D-D618-4E26-8D06-1BC4D5F04597}" dt="2021-10-26T17:12:29.689" v="195" actId="14100"/>
            <ac:spMkLst>
              <pc:docMk/>
              <pc:sldMasterMk cId="3817070676" sldId="2147483656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9F110D-D618-4E26-8D06-1BC4D5F04597}" dt="2021-10-26T17:11:47.746" v="187" actId="108"/>
            <ac:spMkLst>
              <pc:docMk/>
              <pc:sldMasterMk cId="3817070676" sldId="2147483656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9F110D-D618-4E26-8D06-1BC4D5F04597}" dt="2021-10-26T17:12:59.875" v="204" actId="14100"/>
            <ac:spMkLst>
              <pc:docMk/>
              <pc:sldMasterMk cId="3817070676" sldId="2147483656"/>
              <pc:sldLayoutMk cId="4034230264" sldId="2147483674"/>
              <ac:spMk id="67" creationId="{F5BBD3E1-6A8D-4B6A-A961-E7D90C97847E}"/>
            </ac:spMkLst>
          </pc:spChg>
        </pc:sldLayoutChg>
        <pc:sldLayoutChg chg="modSp">
          <pc:chgData name="Bruna Costa Leite" userId="63be2cea-1826-41b4-96b8-77c37bff977b" providerId="ADAL" clId="{669F110D-D618-4E26-8D06-1BC4D5F04597}" dt="2021-10-26T17:13:14.517" v="206" actId="2711"/>
          <pc:sldLayoutMkLst>
            <pc:docMk/>
            <pc:sldMasterMk cId="3817070676" sldId="2147483656"/>
            <pc:sldLayoutMk cId="724412884" sldId="2147483675"/>
          </pc:sldLayoutMkLst>
          <pc:spChg chg="mod">
            <ac:chgData name="Bruna Costa Leite" userId="63be2cea-1826-41b4-96b8-77c37bff977b" providerId="ADAL" clId="{669F110D-D618-4E26-8D06-1BC4D5F04597}" dt="2021-10-26T17:13:14.517" v="206" actId="2711"/>
            <ac:spMkLst>
              <pc:docMk/>
              <pc:sldMasterMk cId="3817070676" sldId="2147483656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9F110D-D618-4E26-8D06-1BC4D5F04597}" dt="2021-10-26T17:13:08.308" v="205" actId="2711"/>
            <ac:spMkLst>
              <pc:docMk/>
              <pc:sldMasterMk cId="3817070676" sldId="2147483656"/>
              <pc:sldLayoutMk cId="724412884" sldId="2147483675"/>
              <ac:spMk id="18" creationId="{CD6088AA-7759-48B9-853A-F27FF6EF42D3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56.501" v="120" actId="20577"/>
          <pc:sldLayoutMkLst>
            <pc:docMk/>
            <pc:sldMasterMk cId="3817070676" sldId="2147483656"/>
            <pc:sldLayoutMk cId="1490618796" sldId="2147483676"/>
          </pc:sldLayoutMkLst>
          <pc:spChg chg="mod">
            <ac:chgData name="Bruna Costa Leite" userId="63be2cea-1826-41b4-96b8-77c37bff977b" providerId="ADAL" clId="{669F110D-D618-4E26-8D06-1BC4D5F04597}" dt="2021-10-26T17:07:56.501" v="120" actId="20577"/>
            <ac:spMkLst>
              <pc:docMk/>
              <pc:sldMasterMk cId="3817070676" sldId="2147483656"/>
              <pc:sldLayoutMk cId="1490618796" sldId="2147483676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7:07:36.129" v="106" actId="255"/>
            <ac:spMkLst>
              <pc:docMk/>
              <pc:sldMasterMk cId="3817070676" sldId="2147483656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7:07:42.672" v="107" actId="108"/>
            <ac:spMkLst>
              <pc:docMk/>
              <pc:sldMasterMk cId="3817070676" sldId="2147483656"/>
              <pc:sldLayoutMk cId="1490618796" sldId="2147483676"/>
              <ac:spMk id="16" creationId="{B8F4A75B-24BD-484F-97FC-7C60FF89F30F}"/>
            </ac:spMkLst>
          </pc:spChg>
        </pc:sldLayoutChg>
        <pc:sldLayoutChg chg="add del mod replId modTransition">
          <pc:chgData name="Bruna Costa Leite" userId="63be2cea-1826-41b4-96b8-77c37bff977b" providerId="ADAL" clId="{669F110D-D618-4E26-8D06-1BC4D5F04597}" dt="2021-10-26T20:56:54.804" v="363" actId="2696"/>
          <pc:sldLayoutMkLst>
            <pc:docMk/>
            <pc:sldMasterMk cId="3817070676" sldId="2147483656"/>
            <pc:sldLayoutMk cId="333679963" sldId="2147483678"/>
          </pc:sldLayoutMkLst>
        </pc:sldLayoutChg>
        <pc:sldLayoutChg chg="delSp modSp add mod ord replId modTransition">
          <pc:chgData name="Bruna Costa Leite" userId="63be2cea-1826-41b4-96b8-77c37bff977b" providerId="ADAL" clId="{669F110D-D618-4E26-8D06-1BC4D5F04597}" dt="2021-10-26T20:58:21.047" v="378" actId="20578"/>
          <pc:sldLayoutMkLst>
            <pc:docMk/>
            <pc:sldMasterMk cId="3817070676" sldId="2147483656"/>
            <pc:sldLayoutMk cId="2298479320" sldId="2147483678"/>
          </pc:sldLayoutMkLst>
          <pc:picChg chg="del">
            <ac:chgData name="Bruna Costa Leite" userId="63be2cea-1826-41b4-96b8-77c37bff977b" providerId="ADAL" clId="{669F110D-D618-4E26-8D06-1BC4D5F04597}" dt="2021-10-26T20:57:26.570" v="366" actId="21"/>
            <ac:picMkLst>
              <pc:docMk/>
              <pc:sldMasterMk cId="3817070676" sldId="2147483656"/>
              <pc:sldLayoutMk cId="2298479320" sldId="2147483678"/>
              <ac:picMk id="3" creationId="{D429A8F1-FDCC-4A3F-B03C-45BC1D6ED734}"/>
            </ac:picMkLst>
          </pc:picChg>
          <pc:picChg chg="mod">
            <ac:chgData name="Bruna Costa Leite" userId="63be2cea-1826-41b4-96b8-77c37bff977b" providerId="ADAL" clId="{669F110D-D618-4E26-8D06-1BC4D5F04597}" dt="2021-10-26T20:58:17.646" v="377" actId="1076"/>
            <ac:picMkLst>
              <pc:docMk/>
              <pc:sldMasterMk cId="3817070676" sldId="2147483656"/>
              <pc:sldLayoutMk cId="2298479320" sldId="2147483678"/>
              <ac:picMk id="11" creationId="{79E186DB-7814-4A82-A4F9-AB760417B307}"/>
            </ac:picMkLst>
          </pc:picChg>
        </pc:sldLayoutChg>
      </pc:sldMasterChg>
      <pc:sldMasterChg chg="modSldLayout">
        <pc:chgData name="Bruna Costa Leite" userId="63be2cea-1826-41b4-96b8-77c37bff977b" providerId="ADAL" clId="{669F110D-D618-4E26-8D06-1BC4D5F04597}" dt="2021-10-26T18:15:50.704" v="264" actId="2711"/>
        <pc:sldMasterMkLst>
          <pc:docMk/>
          <pc:sldMasterMk cId="3517831689" sldId="2147483661"/>
        </pc:sldMasterMkLst>
        <pc:sldLayoutChg chg="modSp mod">
          <pc:chgData name="Bruna Costa Leite" userId="63be2cea-1826-41b4-96b8-77c37bff977b" providerId="ADAL" clId="{669F110D-D618-4E26-8D06-1BC4D5F04597}" dt="2021-10-26T17:13:30.327" v="215" actId="20577"/>
          <pc:sldLayoutMkLst>
            <pc:docMk/>
            <pc:sldMasterMk cId="3517831689" sldId="2147483661"/>
            <pc:sldLayoutMk cId="3629141758" sldId="2147483662"/>
          </pc:sldLayoutMkLst>
          <pc:spChg chg="mod">
            <ac:chgData name="Bruna Costa Leite" userId="63be2cea-1826-41b4-96b8-77c37bff977b" providerId="ADAL" clId="{669F110D-D618-4E26-8D06-1BC4D5F04597}" dt="2021-10-26T17:13:30.327" v="215" actId="20577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8:15:50.704" v="264" actId="2711"/>
          <pc:sldLayoutMkLst>
            <pc:docMk/>
            <pc:sldMasterMk cId="3517831689" sldId="2147483661"/>
            <pc:sldLayoutMk cId="3438779717" sldId="2147483663"/>
          </pc:sldLayoutMkLst>
          <pc:spChg chg="mod">
            <ac:chgData name="Bruna Costa Leite" userId="63be2cea-1826-41b4-96b8-77c37bff977b" providerId="ADAL" clId="{669F110D-D618-4E26-8D06-1BC4D5F04597}" dt="2021-10-26T17:27:02.378" v="260" actId="20577"/>
            <ac:spMkLst>
              <pc:docMk/>
              <pc:sldMasterMk cId="3517831689" sldId="2147483661"/>
              <pc:sldLayoutMk cId="3438779717" sldId="2147483663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8:15:41.031" v="263" actId="255"/>
            <ac:spMkLst>
              <pc:docMk/>
              <pc:sldMasterMk cId="3517831689" sldId="2147483661"/>
              <pc:sldLayoutMk cId="3438779717" sldId="2147483663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8:15:50.704" v="264" actId="2711"/>
            <ac:spMkLst>
              <pc:docMk/>
              <pc:sldMasterMk cId="3517831689" sldId="2147483661"/>
              <pc:sldLayoutMk cId="3438779717" sldId="2147483663"/>
              <ac:spMk id="16" creationId="{B8F4A75B-24BD-484F-97FC-7C60FF89F30F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26:44.601" v="245" actId="20577"/>
          <pc:sldLayoutMkLst>
            <pc:docMk/>
            <pc:sldMasterMk cId="3517831689" sldId="2147483661"/>
            <pc:sldLayoutMk cId="4269868141" sldId="2147483671"/>
          </pc:sldLayoutMkLst>
          <pc:spChg chg="mod">
            <ac:chgData name="Bruna Costa Leite" userId="63be2cea-1826-41b4-96b8-77c37bff977b" providerId="ADAL" clId="{669F110D-D618-4E26-8D06-1BC4D5F04597}" dt="2021-10-26T17:26:44.601" v="245" actId="20577"/>
            <ac:spMkLst>
              <pc:docMk/>
              <pc:sldMasterMk cId="3517831689" sldId="2147483661"/>
              <pc:sldLayoutMk cId="4269868141" sldId="2147483671"/>
              <ac:spMk id="8" creationId="{31642254-5642-45EA-9F9B-CBE779E0BECD}"/>
            </ac:spMkLst>
          </pc:spChg>
        </pc:sldLayoutChg>
      </pc:sldMasterChg>
      <pc:sldMasterChg chg="modSldLayout">
        <pc:chgData name="Bruna Costa Leite" userId="63be2cea-1826-41b4-96b8-77c37bff977b" providerId="ADAL" clId="{669F110D-D618-4E26-8D06-1BC4D5F04597}" dt="2021-10-26T18:16:08.110" v="275" actId="113"/>
        <pc:sldMasterMkLst>
          <pc:docMk/>
          <pc:sldMasterMk cId="2300641601" sldId="2147483667"/>
        </pc:sldMasterMkLst>
        <pc:sldLayoutChg chg="modSp mod">
          <pc:chgData name="Bruna Costa Leite" userId="63be2cea-1826-41b4-96b8-77c37bff977b" providerId="ADAL" clId="{669F110D-D618-4E26-8D06-1BC4D5F04597}" dt="2021-10-26T18:16:08.110" v="275" actId="113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669F110D-D618-4E26-8D06-1BC4D5F04597}" dt="2021-10-26T18:16:08.110" v="275" actId="113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  <pc:sldMasterChg chg="new del mod addSldLayout delSldLayout">
        <pc:chgData name="Bruna Costa Leite" userId="63be2cea-1826-41b4-96b8-77c37bff977b" providerId="ADAL" clId="{669F110D-D618-4E26-8D06-1BC4D5F04597}" dt="2021-10-26T18:18:35.230" v="277" actId="6938"/>
        <pc:sldMasterMkLst>
          <pc:docMk/>
          <pc:sldMasterMk cId="1461175992" sldId="2147483677"/>
        </pc:sldMasterMkLst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757798911" sldId="2147483678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083601751" sldId="2147483679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171364844" sldId="2147483680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460567618" sldId="2147483681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552204854" sldId="2147483682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297747786" sldId="2147483683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643650895" sldId="2147483684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970823114" sldId="2147483685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702435876" sldId="2147483686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474088301" sldId="2147483687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791874460" sldId="2147483688"/>
          </pc:sldLayoutMkLst>
        </pc:sldLayoutChg>
      </pc:sldMasterChg>
      <pc:sldMasterChg chg="add del mod addSldLayout delSldLayout modSldLayout">
        <pc:chgData name="Bruna Costa Leite" userId="63be2cea-1826-41b4-96b8-77c37bff977b" providerId="ADAL" clId="{669F110D-D618-4E26-8D06-1BC4D5F04597}" dt="2021-10-26T18:20:04.723" v="297" actId="2890"/>
        <pc:sldMasterMkLst>
          <pc:docMk/>
          <pc:sldMasterMk cId="3829194771" sldId="2147483677"/>
        </pc:sldMasterMkLst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34292615" sldId="2147483678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28493544" sldId="2147483679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74617303" sldId="2147483680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63902419" sldId="2147483681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3159427279" sldId="2147483682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06845212" sldId="2147483683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52180604" sldId="2147483684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22321597" sldId="2147483685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32320216" sldId="2147483686"/>
          </pc:sldLayoutMkLst>
        </pc:sldLayoutChg>
      </pc:sldMasterChg>
    </pc:docChg>
  </pc:docChgLst>
  <pc:docChgLst>
    <pc:chgData name="Bruna Costa Leite" userId="63be2cea-1826-41b4-96b8-77c37bff977b" providerId="ADAL" clId="{C1345CAE-49FB-4B42-9A76-EFF6486563BB}"/>
    <pc:docChg chg="undo custSel modSld modMainMaster">
      <pc:chgData name="Bruna Costa Leite" userId="63be2cea-1826-41b4-96b8-77c37bff977b" providerId="ADAL" clId="{C1345CAE-49FB-4B42-9A76-EFF6486563BB}" dt="2021-10-27T12:41:12.367" v="26" actId="478"/>
      <pc:docMkLst>
        <pc:docMk/>
      </pc:docMkLst>
      <pc:sldChg chg="addSp delSp modSp mod modClrScheme chgLayout">
        <pc:chgData name="Bruna Costa Leite" userId="63be2cea-1826-41b4-96b8-77c37bff977b" providerId="ADAL" clId="{C1345CAE-49FB-4B42-9A76-EFF6486563BB}" dt="2021-10-27T12:41:12.367" v="26" actId="478"/>
        <pc:sldMkLst>
          <pc:docMk/>
          <pc:sldMk cId="4011175987" sldId="257"/>
        </pc:sldMkLst>
        <pc:spChg chg="add del mod ord">
          <ac:chgData name="Bruna Costa Leite" userId="63be2cea-1826-41b4-96b8-77c37bff977b" providerId="ADAL" clId="{C1345CAE-49FB-4B42-9A76-EFF6486563BB}" dt="2021-10-27T12:38:29.726" v="1" actId="700"/>
          <ac:spMkLst>
            <pc:docMk/>
            <pc:sldMk cId="4011175987" sldId="257"/>
            <ac:spMk id="2" creationId="{EC4B2750-BEB1-4266-8973-703C59882815}"/>
          </ac:spMkLst>
        </pc:spChg>
        <pc:spChg chg="mod">
          <ac:chgData name="Bruna Costa Leite" userId="63be2cea-1826-41b4-96b8-77c37bff977b" providerId="ADAL" clId="{C1345CAE-49FB-4B42-9A76-EFF6486563BB}" dt="2021-10-27T12:40:59.196" v="25" actId="1076"/>
          <ac:spMkLst>
            <pc:docMk/>
            <pc:sldMk cId="4011175987" sldId="257"/>
            <ac:spMk id="6" creationId="{6BC9D400-F876-4616-ACB7-88A2CAB29042}"/>
          </ac:spMkLst>
        </pc:spChg>
        <pc:spChg chg="del">
          <ac:chgData name="Bruna Costa Leite" userId="63be2cea-1826-41b4-96b8-77c37bff977b" providerId="ADAL" clId="{C1345CAE-49FB-4B42-9A76-EFF6486563BB}" dt="2021-10-27T12:41:12.367" v="26" actId="478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C1345CAE-49FB-4B42-9A76-EFF6486563BB}" dt="2021-10-27T12:40:39.293" v="23" actId="20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C1345CAE-49FB-4B42-9A76-EFF6486563BB}" dt="2021-10-27T12:40:51.415" v="24" actId="113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C1345CAE-49FB-4B42-9A76-EFF6486563BB}" dt="2021-10-27T12:39:10.254" v="5" actId="20578"/>
        <pc:sldMasterMkLst>
          <pc:docMk/>
          <pc:sldMasterMk cId="83319172" sldId="2147483650"/>
        </pc:sldMasterMkLst>
        <pc:sldLayoutChg chg="delSp new mod ord">
          <pc:chgData name="Bruna Costa Leite" userId="63be2cea-1826-41b4-96b8-77c37bff977b" providerId="ADAL" clId="{C1345CAE-49FB-4B42-9A76-EFF6486563BB}" dt="2021-10-27T12:39:10.254" v="5" actId="20578"/>
          <pc:sldLayoutMkLst>
            <pc:docMk/>
            <pc:sldMasterMk cId="83319172" sldId="2147483650"/>
            <pc:sldLayoutMk cId="2233215850" sldId="2147483680"/>
          </pc:sldLayoutMkLst>
          <pc:spChg chg="del">
            <ac:chgData name="Bruna Costa Leite" userId="63be2cea-1826-41b4-96b8-77c37bff977b" providerId="ADAL" clId="{C1345CAE-49FB-4B42-9A76-EFF6486563BB}" dt="2021-10-27T12:38:58.414" v="3" actId="478"/>
            <ac:spMkLst>
              <pc:docMk/>
              <pc:sldMasterMk cId="83319172" sldId="2147483650"/>
              <pc:sldLayoutMk cId="2233215850" sldId="2147483680"/>
              <ac:spMk id="2" creationId="{3041ED55-7527-4B6B-AC36-A05E0BBA023A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26.063" v="11" actId="478"/>
        <pc:sldMasterMkLst>
          <pc:docMk/>
          <pc:sldMasterMk cId="3817070676" sldId="2147483656"/>
        </pc:sldMasterMkLst>
        <pc:sldLayoutChg chg="delSp new mod ord replId">
          <pc:chgData name="Bruna Costa Leite" userId="63be2cea-1826-41b4-96b8-77c37bff977b" providerId="ADAL" clId="{C1345CAE-49FB-4B42-9A76-EFF6486563BB}" dt="2021-10-27T12:39:26.063" v="11" actId="478"/>
          <pc:sldLayoutMkLst>
            <pc:docMk/>
            <pc:sldMasterMk cId="3817070676" sldId="2147483656"/>
            <pc:sldLayoutMk cId="3832979305" sldId="2147483681"/>
          </pc:sldLayoutMkLst>
          <pc:spChg chg="del">
            <ac:chgData name="Bruna Costa Leite" userId="63be2cea-1826-41b4-96b8-77c37bff977b" providerId="ADAL" clId="{C1345CAE-49FB-4B42-9A76-EFF6486563BB}" dt="2021-10-27T12:39:26.063" v="11" actId="478"/>
            <ac:spMkLst>
              <pc:docMk/>
              <pc:sldMasterMk cId="3817070676" sldId="2147483656"/>
              <pc:sldLayoutMk cId="3832979305" sldId="2147483681"/>
              <ac:spMk id="2" creationId="{DDE19A2E-8DA5-4DB3-8947-03A72A352633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34.952" v="14" actId="478"/>
        <pc:sldMasterMkLst>
          <pc:docMk/>
          <pc:sldMasterMk cId="3517831689" sldId="2147483661"/>
        </pc:sldMasterMkLst>
        <pc:sldLayoutChg chg="delSp new mod ord replId">
          <pc:chgData name="Bruna Costa Leite" userId="63be2cea-1826-41b4-96b8-77c37bff977b" providerId="ADAL" clId="{C1345CAE-49FB-4B42-9A76-EFF6486563BB}" dt="2021-10-27T12:39:34.952" v="14" actId="478"/>
          <pc:sldLayoutMkLst>
            <pc:docMk/>
            <pc:sldMasterMk cId="3517831689" sldId="2147483661"/>
            <pc:sldLayoutMk cId="1713275500" sldId="2147483682"/>
          </pc:sldLayoutMkLst>
          <pc:spChg chg="del">
            <ac:chgData name="Bruna Costa Leite" userId="63be2cea-1826-41b4-96b8-77c37bff977b" providerId="ADAL" clId="{C1345CAE-49FB-4B42-9A76-EFF6486563BB}" dt="2021-10-27T12:39:34.952" v="14" actId="478"/>
            <ac:spMkLst>
              <pc:docMk/>
              <pc:sldMasterMk cId="3517831689" sldId="2147483661"/>
              <pc:sldLayoutMk cId="1713275500" sldId="2147483682"/>
              <ac:spMk id="2" creationId="{65BC7257-27BA-4E23-9E9F-44121B184772}"/>
            </ac:spMkLst>
          </pc:spChg>
        </pc:sldLayoutChg>
      </pc:sldMasterChg>
    </pc:docChg>
  </pc:docChgLst>
  <pc:docChgLst>
    <pc:chgData name="Alice Ricaldone de Sousa" userId="S::alice.ricaldone@compasso.com.br::d17e51c4-088d-4a6c-9917-fdf2cb0199f7" providerId="AD" clId="Web-{17B6502D-F1D8-071C-72BB-A441F18DD71A}"/>
    <pc:docChg chg="addSld">
      <pc:chgData name="Alice Ricaldone de Sousa" userId="S::alice.ricaldone@compasso.com.br::d17e51c4-088d-4a6c-9917-fdf2cb0199f7" providerId="AD" clId="Web-{17B6502D-F1D8-071C-72BB-A441F18DD71A}" dt="2021-09-15T14:21:54.031" v="0"/>
      <pc:docMkLst>
        <pc:docMk/>
      </pc:docMkLst>
      <pc:sldChg chg="new">
        <pc:chgData name="Alice Ricaldone de Sousa" userId="S::alice.ricaldone@compasso.com.br::d17e51c4-088d-4a6c-9917-fdf2cb0199f7" providerId="AD" clId="Web-{17B6502D-F1D8-071C-72BB-A441F18DD71A}" dt="2021-09-15T14:21:54.031" v="0"/>
        <pc:sldMkLst>
          <pc:docMk/>
          <pc:sldMk cId="1417112407" sldId="257"/>
        </pc:sldMkLst>
      </pc:sldChg>
    </pc:docChg>
  </pc:docChgLst>
  <pc:docChgLst>
    <pc:chgData name="Livia Macieira Sorio" userId="S::livia.sorio@compasso.com.br::e58a4a94-6daa-417b-b6f3-da2563086586" providerId="AD" clId="Web-{2D545012-D46E-660F-AEE8-5626EC7AC9AE}"/>
    <pc:docChg chg="modSld">
      <pc:chgData name="Livia Macieira Sorio" userId="S::livia.sorio@compasso.com.br::e58a4a94-6daa-417b-b6f3-da2563086586" providerId="AD" clId="Web-{2D545012-D46E-660F-AEE8-5626EC7AC9AE}" dt="2021-10-01T18:11:27.241" v="3"/>
      <pc:docMkLst>
        <pc:docMk/>
      </pc:docMkLst>
      <pc:sldChg chg="addSp delSp modSp">
        <pc:chgData name="Livia Macieira Sorio" userId="S::livia.sorio@compasso.com.br::e58a4a94-6daa-417b-b6f3-da2563086586" providerId="AD" clId="Web-{2D545012-D46E-660F-AEE8-5626EC7AC9AE}" dt="2021-10-01T18:11:27.241" v="3"/>
        <pc:sldMkLst>
          <pc:docMk/>
          <pc:sldMk cId="1882015338" sldId="256"/>
        </pc:sldMkLst>
        <pc:spChg chg="add del mod">
          <ac:chgData name="Livia Macieira Sorio" userId="S::livia.sorio@compasso.com.br::e58a4a94-6daa-417b-b6f3-da2563086586" providerId="AD" clId="Web-{2D545012-D46E-660F-AEE8-5626EC7AC9AE}" dt="2021-10-01T18:11:27.241" v="3"/>
          <ac:spMkLst>
            <pc:docMk/>
            <pc:sldMk cId="1882015338" sldId="256"/>
            <ac:spMk id="3" creationId="{8A94F8C5-D196-448A-9F0C-7BDA7BD3FFDA}"/>
          </ac:spMkLst>
        </pc:spChg>
      </pc:sldChg>
    </pc:docChg>
  </pc:docChgLst>
  <pc:docChgLst>
    <pc:chgData name="Alice Ricaldone de Sousa" userId="d17e51c4-088d-4a6c-9917-fdf2cb0199f7" providerId="ADAL" clId="{703720EB-CF54-431D-A832-E3C57B4F37BA}"/>
    <pc:docChg chg="addSld">
      <pc:chgData name="Alice Ricaldone de Sousa" userId="d17e51c4-088d-4a6c-9917-fdf2cb0199f7" providerId="ADAL" clId="{703720EB-CF54-431D-A832-E3C57B4F37BA}" dt="2021-11-04T18:23:33.816" v="1" actId="680"/>
      <pc:docMkLst>
        <pc:docMk/>
      </pc:docMkLst>
      <pc:sldChg chg="new">
        <pc:chgData name="Alice Ricaldone de Sousa" userId="d17e51c4-088d-4a6c-9917-fdf2cb0199f7" providerId="ADAL" clId="{703720EB-CF54-431D-A832-E3C57B4F37BA}" dt="2021-11-04T18:23:24.510" v="0" actId="680"/>
        <pc:sldMkLst>
          <pc:docMk/>
          <pc:sldMk cId="1482132782" sldId="258"/>
        </pc:sldMkLst>
      </pc:sldChg>
      <pc:sldChg chg="new">
        <pc:chgData name="Alice Ricaldone de Sousa" userId="d17e51c4-088d-4a6c-9917-fdf2cb0199f7" providerId="ADAL" clId="{703720EB-CF54-431D-A832-E3C57B4F37BA}" dt="2021-11-04T18:23:33.816" v="1" actId="680"/>
        <pc:sldMkLst>
          <pc:docMk/>
          <pc:sldMk cId="3029911398" sldId="259"/>
        </pc:sldMkLst>
      </pc:sldChg>
    </pc:docChg>
  </pc:docChgLst>
  <pc:docChgLst>
    <pc:chgData name="Alice Ricaldone de Sousa" userId="S::alice.ricaldone@compasso.com.br::d17e51c4-088d-4a6c-9917-fdf2cb0199f7" providerId="AD" clId="Web-{8EE1E103-50DC-AB8E-92AE-D0BF894957AD}"/>
    <pc:docChg chg="delSld">
      <pc:chgData name="Alice Ricaldone de Sousa" userId="S::alice.ricaldone@compasso.com.br::d17e51c4-088d-4a6c-9917-fdf2cb0199f7" providerId="AD" clId="Web-{8EE1E103-50DC-AB8E-92AE-D0BF894957AD}" dt="2021-09-15T14:23:22.034" v="0"/>
      <pc:docMkLst>
        <pc:docMk/>
      </pc:docMkLst>
      <pc:sldChg chg="del">
        <pc:chgData name="Alice Ricaldone de Sousa" userId="S::alice.ricaldone@compasso.com.br::d17e51c4-088d-4a6c-9917-fdf2cb0199f7" providerId="AD" clId="Web-{8EE1E103-50DC-AB8E-92AE-D0BF894957AD}" dt="2021-09-15T14:23:22.034" v="0"/>
        <pc:sldMkLst>
          <pc:docMk/>
          <pc:sldMk cId="1417112407" sldId="257"/>
        </pc:sldMkLst>
      </pc:sldChg>
    </pc:docChg>
  </pc:docChgLst>
  <pc:docChgLst>
    <pc:chgData name="Bruna Costa Leite" userId="63be2cea-1826-41b4-96b8-77c37bff977b" providerId="ADAL" clId="{8260834C-8458-4189-A530-52E88392A98F}"/>
    <pc:docChg chg="custSel modSld delMainMaster modMainMaster">
      <pc:chgData name="Bruna Costa Leite" userId="63be2cea-1826-41b4-96b8-77c37bff977b" providerId="ADAL" clId="{8260834C-8458-4189-A530-52E88392A98F}" dt="2021-09-25T18:56:22.418" v="35" actId="700"/>
      <pc:docMkLst>
        <pc:docMk/>
      </pc:docMkLst>
      <pc:sldChg chg="addSp modSp mod modClrScheme chgLayout">
        <pc:chgData name="Bruna Costa Leite" userId="63be2cea-1826-41b4-96b8-77c37bff977b" providerId="ADAL" clId="{8260834C-8458-4189-A530-52E88392A98F}" dt="2021-09-25T18:56:22.418" v="35" actId="700"/>
        <pc:sldMkLst>
          <pc:docMk/>
          <pc:sldMk cId="1882015338" sldId="256"/>
        </pc:sldMkLst>
        <pc:spChg chg="add mod">
          <ac:chgData name="Bruna Costa Leite" userId="63be2cea-1826-41b4-96b8-77c37bff977b" providerId="ADAL" clId="{8260834C-8458-4189-A530-52E88392A98F}" dt="2021-09-25T18:56:22.418" v="35" actId="700"/>
          <ac:spMkLst>
            <pc:docMk/>
            <pc:sldMk cId="1882015338" sldId="256"/>
            <ac:spMk id="2" creationId="{3082D8F4-3E50-484B-A3A6-CE68917E0545}"/>
          </ac:spMkLst>
        </pc:spChg>
      </pc:sldChg>
      <pc:sldMasterChg chg="addSp delSp modSp mod">
        <pc:chgData name="Bruna Costa Leite" userId="63be2cea-1826-41b4-96b8-77c37bff977b" providerId="ADAL" clId="{8260834C-8458-4189-A530-52E88392A98F}" dt="2021-09-22T21:23:00.724" v="28"/>
        <pc:sldMasterMkLst>
          <pc:docMk/>
          <pc:sldMasterMk cId="83319172" sldId="2147483650"/>
        </pc:sldMasterMkLst>
        <pc:spChg chg="del mod">
          <ac:chgData name="Bruna Costa Leite" userId="63be2cea-1826-41b4-96b8-77c37bff977b" providerId="ADAL" clId="{8260834C-8458-4189-A530-52E88392A98F}" dt="2021-09-22T21:21:09.533" v="6" actId="478"/>
          <ac:spMkLst>
            <pc:docMk/>
            <pc:sldMasterMk cId="83319172" sldId="2147483650"/>
            <ac:spMk id="9" creationId="{4CE7F590-7F14-4C6F-9EAE-2A03C8DC5190}"/>
          </ac:spMkLst>
        </pc:spChg>
        <pc:spChg chg="del">
          <ac:chgData name="Bruna Costa Leite" userId="63be2cea-1826-41b4-96b8-77c37bff977b" providerId="ADAL" clId="{8260834C-8458-4189-A530-52E88392A98F}" dt="2021-09-22T21:21:07.522" v="4" actId="478"/>
          <ac:spMkLst>
            <pc:docMk/>
            <pc:sldMasterMk cId="83319172" sldId="2147483650"/>
            <ac:spMk id="10" creationId="{A63DA311-F000-4FC0-8DA3-6BD8858D5503}"/>
          </ac:spMkLst>
        </pc:spChg>
        <pc:spChg chg="del">
          <ac:chgData name="Bruna Costa Leite" userId="63be2cea-1826-41b4-96b8-77c37bff977b" providerId="ADAL" clId="{8260834C-8458-4189-A530-52E88392A98F}" dt="2021-09-22T21:21:12.765" v="8" actId="478"/>
          <ac:spMkLst>
            <pc:docMk/>
            <pc:sldMasterMk cId="83319172" sldId="2147483650"/>
            <ac:spMk id="12" creationId="{D45BAC63-C992-4081-B926-8F2AD4601376}"/>
          </ac:spMkLst>
        </pc:spChg>
        <pc:spChg chg="del">
          <ac:chgData name="Bruna Costa Leite" userId="63be2cea-1826-41b4-96b8-77c37bff977b" providerId="ADAL" clId="{8260834C-8458-4189-A530-52E88392A98F}" dt="2021-09-22T21:21:11.175" v="7" actId="478"/>
          <ac:spMkLst>
            <pc:docMk/>
            <pc:sldMasterMk cId="83319172" sldId="2147483650"/>
            <ac:spMk id="13" creationId="{1AA95E63-D224-4BFF-B9D2-078EF6F40868}"/>
          </ac:spMkLst>
        </pc:sp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1" creationId="{D4AF4265-F645-475C-A533-A59542FC0519}"/>
          </ac:picMkLst>
        </pc:pic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4" creationId="{746054C4-B490-4782-9489-FD7B092082F3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5" creationId="{E60B1684-8945-403A-8A53-4E617FBD62E8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6" creationId="{3C5A75A1-428E-475E-B294-C998A38D11F5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2:46.487" v="26"/>
        <pc:sldMasterMkLst>
          <pc:docMk/>
          <pc:sldMasterMk cId="951097782" sldId="2147483653"/>
        </pc:sldMasterMkLst>
        <pc:spChg chg="del">
          <ac:chgData name="Bruna Costa Leite" userId="63be2cea-1826-41b4-96b8-77c37bff977b" providerId="ADAL" clId="{8260834C-8458-4189-A530-52E88392A98F}" dt="2021-09-22T21:21:05.004" v="3" actId="478"/>
          <ac:spMkLst>
            <pc:docMk/>
            <pc:sldMasterMk cId="951097782" sldId="2147483653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0:58.938" v="0" actId="478"/>
          <ac:spMkLst>
            <pc:docMk/>
            <pc:sldMasterMk cId="951097782" sldId="2147483653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03.414" v="2" actId="478"/>
          <ac:spMkLst>
            <pc:docMk/>
            <pc:sldMasterMk cId="951097782" sldId="2147483653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00.918" v="1" actId="478"/>
          <ac:spMkLst>
            <pc:docMk/>
            <pc:sldMasterMk cId="951097782" sldId="2147483653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6" creationId="{2F16B27C-A90E-4B09-9701-B3CFCE8272C3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7" creationId="{51C7CEDA-8968-42F0-B2B5-9F08FF4520B3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3:21.023" v="30"/>
        <pc:sldMasterMkLst>
          <pc:docMk/>
          <pc:sldMasterMk cId="3817070676" sldId="2147483656"/>
        </pc:sldMasterMkLst>
        <pc:spChg chg="del">
          <ac:chgData name="Bruna Costa Leite" userId="63be2cea-1826-41b4-96b8-77c37bff977b" providerId="ADAL" clId="{8260834C-8458-4189-A530-52E88392A98F}" dt="2021-09-22T21:21:18.682" v="10" actId="478"/>
          <ac:spMkLst>
            <pc:docMk/>
            <pc:sldMasterMk cId="3817070676" sldId="2147483656"/>
            <ac:spMk id="8" creationId="{B2D80CF6-2582-45E4-BF3B-35F4B0CFAAC0}"/>
          </ac:spMkLst>
        </pc:spChg>
        <pc:spChg chg="del">
          <ac:chgData name="Bruna Costa Leite" userId="63be2cea-1826-41b4-96b8-77c37bff977b" providerId="ADAL" clId="{8260834C-8458-4189-A530-52E88392A98F}" dt="2021-09-22T21:21:17.266" v="9" actId="478"/>
          <ac:spMkLst>
            <pc:docMk/>
            <pc:sldMasterMk cId="3817070676" sldId="2147483656"/>
            <ac:spMk id="9" creationId="{B95326C6-1C3E-409F-9185-7A0E66BC6AEF}"/>
          </ac:spMkLst>
        </pc:spChg>
        <pc:spChg chg="del">
          <ac:chgData name="Bruna Costa Leite" userId="63be2cea-1826-41b4-96b8-77c37bff977b" providerId="ADAL" clId="{8260834C-8458-4189-A530-52E88392A98F}" dt="2021-09-22T21:21:22.194" v="12" actId="478"/>
          <ac:spMkLst>
            <pc:docMk/>
            <pc:sldMasterMk cId="3817070676" sldId="2147483656"/>
            <ac:spMk id="10" creationId="{4A5979F5-9DBD-410E-BD13-DF7E26FD99F6}"/>
          </ac:spMkLst>
        </pc:spChg>
        <pc:spChg chg="del">
          <ac:chgData name="Bruna Costa Leite" userId="63be2cea-1826-41b4-96b8-77c37bff977b" providerId="ADAL" clId="{8260834C-8458-4189-A530-52E88392A98F}" dt="2021-09-22T21:21:20.257" v="11" actId="478"/>
          <ac:spMkLst>
            <pc:docMk/>
            <pc:sldMasterMk cId="3817070676" sldId="2147483656"/>
            <ac:spMk id="11" creationId="{D80A3FBB-86E9-4078-A819-BA1D225CAE62}"/>
          </ac:spMkLst>
        </pc:sp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2" creationId="{75F80CA1-4D1E-40E1-82DF-68BA8321A6D3}"/>
          </ac:picMkLst>
        </pc:pic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3" creationId="{188F2DE6-5144-4E7C-98C2-B8603D604834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5" creationId="{61403805-FDD8-4A1A-9F93-2FA26C39F777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6" creationId="{3741D0EA-AE5A-4CD2-8F6D-F564D88E24DB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4:00.848" v="32"/>
        <pc:sldMasterMkLst>
          <pc:docMk/>
          <pc:sldMasterMk cId="3517831689" sldId="2147483661"/>
        </pc:sldMasterMkLst>
        <pc:spChg chg="del">
          <ac:chgData name="Bruna Costa Leite" userId="63be2cea-1826-41b4-96b8-77c37bff977b" providerId="ADAL" clId="{8260834C-8458-4189-A530-52E88392A98F}" dt="2021-09-22T21:21:28.339" v="14" actId="478"/>
          <ac:spMkLst>
            <pc:docMk/>
            <pc:sldMasterMk cId="3517831689" sldId="2147483661"/>
            <ac:spMk id="9" creationId="{3A0966A1-420C-4001-8435-1E979A57DCB4}"/>
          </ac:spMkLst>
        </pc:spChg>
        <pc:spChg chg="del">
          <ac:chgData name="Bruna Costa Leite" userId="63be2cea-1826-41b4-96b8-77c37bff977b" providerId="ADAL" clId="{8260834C-8458-4189-A530-52E88392A98F}" dt="2021-09-22T21:21:27.012" v="13" actId="478"/>
          <ac:spMkLst>
            <pc:docMk/>
            <pc:sldMasterMk cId="3517831689" sldId="2147483661"/>
            <ac:spMk id="10" creationId="{24D1244B-2ED9-4476-B37D-AB938AB46A03}"/>
          </ac:spMkLst>
        </pc:spChg>
        <pc:spChg chg="del">
          <ac:chgData name="Bruna Costa Leite" userId="63be2cea-1826-41b4-96b8-77c37bff977b" providerId="ADAL" clId="{8260834C-8458-4189-A530-52E88392A98F}" dt="2021-09-22T21:21:31.029" v="16" actId="478"/>
          <ac:spMkLst>
            <pc:docMk/>
            <pc:sldMasterMk cId="3517831689" sldId="2147483661"/>
            <ac:spMk id="12" creationId="{78199F8E-532C-418F-B710-42DE8C5DFDE9}"/>
          </ac:spMkLst>
        </pc:spChg>
        <pc:spChg chg="del">
          <ac:chgData name="Bruna Costa Leite" userId="63be2cea-1826-41b4-96b8-77c37bff977b" providerId="ADAL" clId="{8260834C-8458-4189-A530-52E88392A98F}" dt="2021-09-22T21:21:29.835" v="15" actId="478"/>
          <ac:spMkLst>
            <pc:docMk/>
            <pc:sldMasterMk cId="3517831689" sldId="2147483661"/>
            <ac:spMk id="13" creationId="{171FC646-3DB3-4444-84DD-968A99BCC199}"/>
          </ac:spMkLst>
        </pc:sp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8" creationId="{E87C0B39-8C72-42A1-9E3D-2A892642159D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1" creationId="{E673242C-3423-4D2F-85C4-71ADDA4FDC12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4" creationId="{F80AE22A-0451-4D69-885A-1FC05949B6E9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5" creationId="{5CC15337-6F5A-4798-AF25-A09BB833325A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6" creationId="{D563E894-6C37-40E5-A331-8B57AC580B3B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7" creationId="{2FAAEB8D-66A5-4AE9-8068-6043DBE0EE94}"/>
          </ac:picMkLst>
        </pc:picChg>
      </pc:sldMasterChg>
      <pc:sldMasterChg chg="del delSldLayout">
        <pc:chgData name="Bruna Costa Leite" userId="63be2cea-1826-41b4-96b8-77c37bff977b" providerId="ADAL" clId="{8260834C-8458-4189-A530-52E88392A98F}" dt="2021-09-22T21:21:35.073" v="20" actId="2696"/>
        <pc:sldMasterMkLst>
          <pc:docMk/>
          <pc:sldMasterMk cId="4067528691" sldId="2147483664"/>
        </pc:sldMasterMkLst>
        <pc:sldLayoutChg chg="del">
          <pc:chgData name="Bruna Costa Leite" userId="63be2cea-1826-41b4-96b8-77c37bff977b" providerId="ADAL" clId="{8260834C-8458-4189-A530-52E88392A98F}" dt="2021-09-22T21:21:35.065" v="17" actId="2696"/>
          <pc:sldLayoutMkLst>
            <pc:docMk/>
            <pc:sldMasterMk cId="4067528691" sldId="2147483664"/>
            <pc:sldLayoutMk cId="2969757111" sldId="2147483665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9" v="19" actId="2696"/>
          <pc:sldLayoutMkLst>
            <pc:docMk/>
            <pc:sldMasterMk cId="4067528691" sldId="2147483664"/>
            <pc:sldLayoutMk cId="1949979059" sldId="2147483669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7" v="18" actId="2696"/>
          <pc:sldLayoutMkLst>
            <pc:docMk/>
            <pc:sldMasterMk cId="4067528691" sldId="2147483664"/>
            <pc:sldLayoutMk cId="486488395" sldId="2147483670"/>
          </pc:sldLayoutMkLst>
        </pc:sldLayoutChg>
      </pc:sldMasterChg>
      <pc:sldMasterChg chg="addSp delSp modSp mod">
        <pc:chgData name="Bruna Costa Leite" userId="63be2cea-1826-41b4-96b8-77c37bff977b" providerId="ADAL" clId="{8260834C-8458-4189-A530-52E88392A98F}" dt="2021-09-22T21:24:15.406" v="34"/>
        <pc:sldMasterMkLst>
          <pc:docMk/>
          <pc:sldMasterMk cId="2300641601" sldId="2147483667"/>
        </pc:sldMasterMkLst>
        <pc:spChg chg="del">
          <ac:chgData name="Bruna Costa Leite" userId="63be2cea-1826-41b4-96b8-77c37bff977b" providerId="ADAL" clId="{8260834C-8458-4189-A530-52E88392A98F}" dt="2021-09-22T21:21:40.455" v="22" actId="478"/>
          <ac:spMkLst>
            <pc:docMk/>
            <pc:sldMasterMk cId="2300641601" sldId="2147483667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1:38.836" v="21" actId="478"/>
          <ac:spMkLst>
            <pc:docMk/>
            <pc:sldMasterMk cId="2300641601" sldId="2147483667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42.111" v="23" actId="478"/>
          <ac:spMkLst>
            <pc:docMk/>
            <pc:sldMasterMk cId="2300641601" sldId="2147483667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43.747" v="24" actId="478"/>
          <ac:spMkLst>
            <pc:docMk/>
            <pc:sldMasterMk cId="2300641601" sldId="2147483667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5" creationId="{7F569817-A75C-4304-8A1A-D57BF9B17AE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7" creationId="{8E079679-1F6F-47E6-AF93-DB56F8297D53}"/>
          </ac:picMkLst>
        </pc:picChg>
      </pc:sldMasterChg>
    </pc:docChg>
  </pc:docChgLst>
  <pc:docChgLst>
    <pc:chgData name="Livia Macieira Sorio" userId="S::livia.sorio@compasso.com.br::e58a4a94-6daa-417b-b6f3-da2563086586" providerId="AD" clId="Web-{21510122-F90B-185D-1E01-3F2A8B9F1ED6}"/>
    <pc:docChg chg="addSld delSld">
      <pc:chgData name="Livia Macieira Sorio" userId="S::livia.sorio@compasso.com.br::e58a4a94-6daa-417b-b6f3-da2563086586" providerId="AD" clId="Web-{21510122-F90B-185D-1E01-3F2A8B9F1ED6}" dt="2021-10-01T18:26:17.401" v="1"/>
      <pc:docMkLst>
        <pc:docMk/>
      </pc:docMkLst>
      <pc:sldChg chg="new del">
        <pc:chgData name="Livia Macieira Sorio" userId="S::livia.sorio@compasso.com.br::e58a4a94-6daa-417b-b6f3-da2563086586" providerId="AD" clId="Web-{21510122-F90B-185D-1E01-3F2A8B9F1ED6}" dt="2021-10-01T18:26:17.401" v="1"/>
        <pc:sldMkLst>
          <pc:docMk/>
          <pc:sldMk cId="1169554797" sldId="25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959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908234"/>
            <a:ext cx="297337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4419601"/>
            <a:ext cx="2973375" cy="6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0000" b="1" kern="1200" dirty="0">
                <a:solidFill>
                  <a:schemeClr val="tx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C6C24B-AC5B-4F03-8FB2-8503C0C08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378" y="3245992"/>
            <a:ext cx="4025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60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618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 err="1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267698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827267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2276528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2368479"/>
            <a:ext cx="3281615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8" y="3306303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5" y="4240478"/>
            <a:ext cx="3272089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3" y="4240477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91140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72087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 </a:t>
            </a:r>
            <a:r>
              <a:rPr lang="pt-BR" dirty="0" err="1"/>
              <a:t>Duis</a:t>
            </a:r>
            <a:r>
              <a:rPr lang="pt-BR" dirty="0"/>
              <a:t> </a:t>
            </a:r>
            <a:r>
              <a:rPr lang="pt-BR" dirty="0" err="1"/>
              <a:t>aute</a:t>
            </a:r>
            <a:r>
              <a:rPr lang="pt-BR" dirty="0"/>
              <a:t> </a:t>
            </a:r>
            <a:r>
              <a:rPr lang="pt-BR" dirty="0" err="1"/>
              <a:t>irure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in </a:t>
            </a:r>
            <a:r>
              <a:rPr lang="pt-BR" dirty="0" err="1"/>
              <a:t>reprehenderit</a:t>
            </a:r>
            <a:r>
              <a:rPr lang="pt-BR" dirty="0"/>
              <a:t> in </a:t>
            </a:r>
            <a:r>
              <a:rPr lang="pt-BR" dirty="0" err="1"/>
              <a:t>voluptate</a:t>
            </a:r>
            <a:r>
              <a:rPr lang="pt-BR" dirty="0"/>
              <a:t> </a:t>
            </a:r>
            <a:r>
              <a:rPr lang="pt-BR" dirty="0" err="1"/>
              <a:t>velit</a:t>
            </a:r>
            <a:r>
              <a:rPr lang="pt-BR" dirty="0"/>
              <a:t> esse </a:t>
            </a:r>
            <a:r>
              <a:rPr lang="pt-BR" dirty="0" err="1"/>
              <a:t>cillum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eu </a:t>
            </a:r>
            <a:r>
              <a:rPr lang="pt-BR" dirty="0" err="1"/>
              <a:t>fugiat</a:t>
            </a:r>
            <a:r>
              <a:rPr lang="pt-BR" dirty="0"/>
              <a:t> </a:t>
            </a:r>
            <a:r>
              <a:rPr lang="pt-BR" dirty="0" err="1"/>
              <a:t>nulla</a:t>
            </a:r>
            <a:r>
              <a:rPr lang="pt-BR" dirty="0"/>
              <a:t> </a:t>
            </a:r>
            <a:r>
              <a:rPr lang="pt-BR" dirty="0" err="1"/>
              <a:t>pariatur</a:t>
            </a:r>
            <a:r>
              <a:rPr lang="pt-BR" dirty="0"/>
              <a:t>. </a:t>
            </a:r>
            <a:r>
              <a:rPr lang="pt-BR" dirty="0" err="1"/>
              <a:t>Excepteur</a:t>
            </a:r>
            <a:r>
              <a:rPr lang="pt-BR" dirty="0"/>
              <a:t> </a:t>
            </a:r>
            <a:r>
              <a:rPr lang="pt-BR" dirty="0" err="1"/>
              <a:t>sint</a:t>
            </a:r>
            <a:r>
              <a:rPr lang="pt-BR" dirty="0"/>
              <a:t> </a:t>
            </a:r>
            <a:r>
              <a:rPr lang="pt-BR" dirty="0" err="1"/>
              <a:t>occaecat</a:t>
            </a:r>
            <a:r>
              <a:rPr lang="pt-BR" dirty="0"/>
              <a:t> </a:t>
            </a:r>
            <a:r>
              <a:rPr lang="pt-BR" dirty="0" err="1"/>
              <a:t>cupidatat</a:t>
            </a:r>
            <a:r>
              <a:rPr lang="pt-BR" dirty="0"/>
              <a:t> non </a:t>
            </a:r>
            <a:r>
              <a:rPr lang="pt-BR" dirty="0" err="1"/>
              <a:t>proident</a:t>
            </a:r>
            <a:r>
              <a:rPr lang="pt-BR" dirty="0"/>
              <a:t>, sunt in culpa </a:t>
            </a:r>
            <a:r>
              <a:rPr lang="pt-BR" dirty="0" err="1"/>
              <a:t>qui</a:t>
            </a:r>
            <a:r>
              <a:rPr lang="pt-BR" dirty="0"/>
              <a:t> </a:t>
            </a:r>
            <a:r>
              <a:rPr lang="pt-BR" dirty="0" err="1"/>
              <a:t>officia</a:t>
            </a:r>
            <a:r>
              <a:rPr lang="pt-BR" dirty="0"/>
              <a:t> </a:t>
            </a:r>
            <a:r>
              <a:rPr lang="pt-BR" dirty="0" err="1"/>
              <a:t>deserunt</a:t>
            </a:r>
            <a:r>
              <a:rPr lang="pt-BR" dirty="0"/>
              <a:t> </a:t>
            </a:r>
            <a:r>
              <a:rPr lang="pt-BR" dirty="0" err="1"/>
              <a:t>mollit</a:t>
            </a:r>
            <a:r>
              <a:rPr lang="pt-BR" dirty="0"/>
              <a:t> </a:t>
            </a:r>
            <a:r>
              <a:rPr lang="pt-BR" dirty="0" err="1"/>
              <a:t>anim</a:t>
            </a:r>
            <a:r>
              <a:rPr lang="pt-BR" dirty="0"/>
              <a:t> id est </a:t>
            </a:r>
            <a:r>
              <a:rPr lang="pt-BR" dirty="0" err="1"/>
              <a:t>laborum</a:t>
            </a:r>
            <a:r>
              <a:rPr lang="pt-BR" dirty="0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7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15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Título Longo</a:t>
            </a:r>
          </a:p>
        </p:txBody>
      </p:sp>
    </p:spTree>
    <p:extLst>
      <p:ext uri="{BB962C8B-B14F-4D97-AF65-F5344CB8AC3E}">
        <p14:creationId xmlns:p14="http://schemas.microsoft.com/office/powerpoint/2010/main" val="4269868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8D192-3C4F-489C-8675-7BA3D7D28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2586037"/>
            <a:ext cx="7124700" cy="168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sz="10000" dirty="0"/>
              <a:t>Obrigado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79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EE1FDBA-041D-4094-A566-C06E4AF69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511B832-1AE3-4818-9DFB-0365D58F2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29214" y="1110157"/>
            <a:ext cx="3491660" cy="3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75485ED-9C4A-4FA1-94A6-1D953BED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9159" y="1307584"/>
            <a:ext cx="4082890" cy="3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35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 longo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D844EC-D1E7-4F0B-B040-034F36A2AA55}"/>
              </a:ext>
            </a:extLst>
          </p:cNvPr>
          <p:cNvSpPr/>
          <p:nvPr userDrawn="1"/>
        </p:nvSpPr>
        <p:spPr>
          <a:xfrm>
            <a:off x="8180538" y="4419601"/>
            <a:ext cx="2973375" cy="602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80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3D9AF6B-C8F1-446E-BFF4-2BD4B20E5B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2266951"/>
            <a:ext cx="6219825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0000" b="1" kern="1200" dirty="0">
                <a:solidFill>
                  <a:schemeClr val="bg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dirty="0"/>
              <a:t>Título</a:t>
            </a:r>
            <a:br>
              <a:rPr lang="pt-BR" dirty="0"/>
            </a:br>
            <a:r>
              <a:rPr lang="pt-BR" dirty="0"/>
              <a:t>+</a:t>
            </a:r>
            <a:r>
              <a:rPr lang="pt-BR" dirty="0" err="1"/>
              <a:t>Img</a:t>
            </a:r>
            <a:endParaRPr lang="pt-BR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001695FF-42A2-4FB0-B883-AA4CC3DF6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97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0.tiff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0.tif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B7D79ADD-9F3B-49ED-8EC7-23198EDC04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014" y="2717312"/>
            <a:ext cx="7412055" cy="1052185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F16B27C-A90E-4B09-9701-B3CFCE827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51C7CEDA-8968-42F0-B2B5-9F08FF4520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8849741-5AC1-41FC-96DC-6A51ED2515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D015AF0-7D0D-439C-A5AD-25397069E3C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60B1684-8945-403A-8A53-4E617FBD62E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C5A75A1-428E-475E-B294-C998A38D11F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51" r:id="rId3"/>
    <p:sldLayoutId id="2147483677" r:id="rId4"/>
    <p:sldLayoutId id="2147483652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61403805-FDD8-4A1A-9F93-2FA26C39F7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3741D0EA-AE5A-4CD2-8F6D-F564D88E24D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8" r:id="rId2"/>
    <p:sldLayoutId id="2147483657" r:id="rId3"/>
    <p:sldLayoutId id="2147483658" r:id="rId4"/>
    <p:sldLayoutId id="2147483659" r:id="rId5"/>
    <p:sldLayoutId id="2147483660" r:id="rId6"/>
    <p:sldLayoutId id="2147483676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CC15337-6F5A-4798-AF25-A09BB83332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D563E894-6C37-40E5-A331-8B57AC580B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2FAAEB8D-66A5-4AE9-8068-6043DBE0EE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2" r:id="rId2"/>
    <p:sldLayoutId id="2147483671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3206E69D-3462-442A-A6A8-F175CBBC7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6580" y="3334322"/>
            <a:ext cx="3383387" cy="480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F569817-A75C-4304-8A1A-D57BF9B17A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244957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8E079679-1F6F-47E6-AF93-DB56F8297D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1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AC8B7EB-97D9-4364-942D-0CE6183C2CA3}"/>
              </a:ext>
            </a:extLst>
          </p:cNvPr>
          <p:cNvSpPr/>
          <p:nvPr/>
        </p:nvSpPr>
        <p:spPr>
          <a:xfrm flipH="1">
            <a:off x="4031530" y="5225533"/>
            <a:ext cx="4128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>
                <a:solidFill>
                  <a:srgbClr val="FFC000"/>
                </a:solidFill>
              </a:rPr>
              <a:t>Intregantes</a:t>
            </a:r>
            <a:r>
              <a:rPr lang="pt-BR" b="1" dirty="0">
                <a:solidFill>
                  <a:srgbClr val="FFC000"/>
                </a:solidFill>
              </a:rPr>
              <a:t>: Lucas </a:t>
            </a:r>
            <a:r>
              <a:rPr lang="pt-BR" b="1" dirty="0" err="1">
                <a:solidFill>
                  <a:srgbClr val="FFC000"/>
                </a:solidFill>
              </a:rPr>
              <a:t>Freiberger</a:t>
            </a:r>
            <a:r>
              <a:rPr lang="pt-BR" b="1" dirty="0">
                <a:solidFill>
                  <a:srgbClr val="FFC000"/>
                </a:solidFill>
              </a:rPr>
              <a:t> de Souza</a:t>
            </a:r>
            <a:endParaRPr lang="pt-B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32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Pergunta: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1999" y="2286001"/>
            <a:ext cx="10220227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latin typeface="Mulish"/>
              </a:rPr>
              <a:t>3.3 - </a:t>
            </a:r>
            <a:r>
              <a:rPr lang="pt-BR" sz="2400" dirty="0">
                <a:solidFill>
                  <a:schemeClr val="bg1"/>
                </a:solidFill>
              </a:rPr>
              <a:t> Qual o comando usado para criar um usuário no </a:t>
            </a:r>
            <a:r>
              <a:rPr lang="pt-BR" sz="2400" dirty="0" err="1">
                <a:solidFill>
                  <a:schemeClr val="bg1"/>
                </a:solidFill>
              </a:rPr>
              <a:t>linux</a:t>
            </a:r>
            <a:r>
              <a:rPr lang="pt-BR" sz="2400" dirty="0">
                <a:solidFill>
                  <a:schemeClr val="bg1"/>
                </a:solidFill>
              </a:rPr>
              <a:t>?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 </a:t>
            </a:r>
          </a:p>
          <a:p>
            <a:pPr>
              <a:buClr>
                <a:srgbClr val="FFCE00"/>
              </a:buClr>
            </a:pPr>
            <a:endParaRPr lang="pt-BR" sz="24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3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Comando: #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useradd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(nome desejado)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806054" y="2286001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Somente o root  poderá criar um novo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ussuario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.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073DAC1D-433E-4C7E-B2FC-7B7B69D0B7FA}"/>
              </a:ext>
            </a:extLst>
          </p:cNvPr>
          <p:cNvSpPr txBox="1">
            <a:spLocks/>
          </p:cNvSpPr>
          <p:nvPr/>
        </p:nvSpPr>
        <p:spPr>
          <a:xfrm>
            <a:off x="914400" y="15516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 err="1">
                <a:solidFill>
                  <a:schemeClr val="bg1"/>
                </a:solidFill>
                <a:latin typeface="Mulish Bold" pitchFamily="2" charset="0"/>
              </a:rPr>
              <a:t>Useradd</a:t>
            </a: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61C339C-B3C1-4AD0-95E3-090C5747A734}"/>
              </a:ext>
            </a:extLst>
          </p:cNvPr>
          <p:cNvSpPr txBox="1">
            <a:spLocks/>
          </p:cNvSpPr>
          <p:nvPr/>
        </p:nvSpPr>
        <p:spPr>
          <a:xfrm>
            <a:off x="6806054" y="1622918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Observações</a:t>
            </a:r>
          </a:p>
        </p:txBody>
      </p:sp>
    </p:spTree>
    <p:extLst>
      <p:ext uri="{BB962C8B-B14F-4D97-AF65-F5344CB8AC3E}">
        <p14:creationId xmlns:p14="http://schemas.microsoft.com/office/powerpoint/2010/main" val="4082351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000" dirty="0"/>
              <a:t>tópico 3-4    </a:t>
            </a:r>
            <a:r>
              <a:rPr lang="pt-BR" sz="8000" dirty="0" err="1"/>
              <a:t>du</a:t>
            </a:r>
            <a:r>
              <a:rPr lang="pt-BR" sz="8000" dirty="0"/>
              <a:t> -</a:t>
            </a:r>
            <a:r>
              <a:rPr lang="pt-BR" sz="8000" dirty="0" err="1"/>
              <a:t>sh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365387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Pergunta: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1999" y="2286001"/>
            <a:ext cx="10220227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E00"/>
              </a:buClr>
            </a:pPr>
            <a:r>
              <a:rPr lang="pt-BR" sz="2400" dirty="0">
                <a:solidFill>
                  <a:schemeClr val="bg1"/>
                </a:solidFill>
                <a:latin typeface="Mulish"/>
              </a:rPr>
              <a:t>3.4 - O que faz o comando "</a:t>
            </a:r>
            <a:r>
              <a:rPr lang="pt-BR" sz="2400" dirty="0" err="1">
                <a:solidFill>
                  <a:schemeClr val="bg1"/>
                </a:solidFill>
                <a:latin typeface="Mulish"/>
              </a:rPr>
              <a:t>du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 -</a:t>
            </a:r>
            <a:r>
              <a:rPr lang="pt-BR" sz="2400" dirty="0" err="1">
                <a:solidFill>
                  <a:schemeClr val="bg1"/>
                </a:solidFill>
                <a:latin typeface="Mulish"/>
              </a:rPr>
              <a:t>sh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 /var/*"? </a:t>
            </a: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1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Comando: #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du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-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sh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(pasta desejada)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806054" y="2286001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-s --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summarize</a:t>
            </a: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-h –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human-readable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073DAC1D-433E-4C7E-B2FC-7B7B69D0B7FA}"/>
              </a:ext>
            </a:extLst>
          </p:cNvPr>
          <p:cNvSpPr txBox="1">
            <a:spLocks/>
          </p:cNvSpPr>
          <p:nvPr/>
        </p:nvSpPr>
        <p:spPr>
          <a:xfrm>
            <a:off x="914400" y="15516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 err="1">
                <a:solidFill>
                  <a:schemeClr val="bg1"/>
                </a:solidFill>
                <a:latin typeface="Mulish Bold" pitchFamily="2" charset="0"/>
              </a:rPr>
              <a:t>Useradd</a:t>
            </a: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61C339C-B3C1-4AD0-95E3-090C5747A734}"/>
              </a:ext>
            </a:extLst>
          </p:cNvPr>
          <p:cNvSpPr txBox="1">
            <a:spLocks/>
          </p:cNvSpPr>
          <p:nvPr/>
        </p:nvSpPr>
        <p:spPr>
          <a:xfrm>
            <a:off x="6806054" y="1622918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Observações</a:t>
            </a:r>
          </a:p>
        </p:txBody>
      </p:sp>
    </p:spTree>
    <p:extLst>
      <p:ext uri="{BB962C8B-B14F-4D97-AF65-F5344CB8AC3E}">
        <p14:creationId xmlns:p14="http://schemas.microsoft.com/office/powerpoint/2010/main" val="176031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23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000" dirty="0"/>
              <a:t>Atividade 18 individual tópico 3</a:t>
            </a:r>
          </a:p>
        </p:txBody>
      </p:sp>
    </p:spTree>
    <p:extLst>
      <p:ext uri="{BB962C8B-B14F-4D97-AF65-F5344CB8AC3E}">
        <p14:creationId xmlns:p14="http://schemas.microsoft.com/office/powerpoint/2010/main" val="30299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000" dirty="0"/>
              <a:t>tópico 3-1 </a:t>
            </a:r>
            <a:r>
              <a:rPr lang="pt-BR" sz="8000" dirty="0" err="1"/>
              <a:t>hostname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157665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Pergunta: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1999" y="2286001"/>
            <a:ext cx="10220227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latin typeface="Mulish"/>
              </a:rPr>
              <a:t>3.1 - Qual o comando para mudar o </a:t>
            </a:r>
            <a:r>
              <a:rPr lang="pt-BR" sz="2400" dirty="0" err="1">
                <a:solidFill>
                  <a:schemeClr val="bg1"/>
                </a:solidFill>
                <a:latin typeface="Mulish"/>
              </a:rPr>
              <a:t>hostname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 do servidor? </a:t>
            </a:r>
          </a:p>
          <a:p>
            <a:pPr>
              <a:buClr>
                <a:srgbClr val="FFCE00"/>
              </a:buClr>
            </a:pPr>
            <a:endParaRPr lang="pt-BR" sz="24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627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$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sudo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hostname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(nome desejado)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$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nmtui</a:t>
            </a: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806054" y="2286001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Após reiniciar a maquina ele voltara ao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hostname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original .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073DAC1D-433E-4C7E-B2FC-7B7B69D0B7FA}"/>
              </a:ext>
            </a:extLst>
          </p:cNvPr>
          <p:cNvSpPr txBox="1">
            <a:spLocks/>
          </p:cNvSpPr>
          <p:nvPr/>
        </p:nvSpPr>
        <p:spPr>
          <a:xfrm>
            <a:off x="914400" y="15516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 err="1">
                <a:solidFill>
                  <a:schemeClr val="bg1"/>
                </a:solidFill>
                <a:latin typeface="Mulish Bold" pitchFamily="2" charset="0"/>
              </a:rPr>
              <a:t>hostmame</a:t>
            </a: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61C339C-B3C1-4AD0-95E3-090C5747A734}"/>
              </a:ext>
            </a:extLst>
          </p:cNvPr>
          <p:cNvSpPr txBox="1">
            <a:spLocks/>
          </p:cNvSpPr>
          <p:nvPr/>
        </p:nvSpPr>
        <p:spPr>
          <a:xfrm>
            <a:off x="6806054" y="1622918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Observações</a:t>
            </a:r>
          </a:p>
        </p:txBody>
      </p:sp>
    </p:spTree>
    <p:extLst>
      <p:ext uri="{BB962C8B-B14F-4D97-AF65-F5344CB8AC3E}">
        <p14:creationId xmlns:p14="http://schemas.microsoft.com/office/powerpoint/2010/main" val="401117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000" dirty="0"/>
              <a:t>tópico 3-2</a:t>
            </a:r>
          </a:p>
          <a:p>
            <a:r>
              <a:rPr lang="pt-BR" sz="8000" dirty="0" err="1"/>
              <a:t>chmod</a:t>
            </a:r>
            <a:r>
              <a:rPr lang="pt-BR" sz="8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024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Pergunta: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1999" y="2286001"/>
            <a:ext cx="10220227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latin typeface="Mulish"/>
              </a:rPr>
              <a:t>3.2 - Como eu adiciono permissão de root sem pedir, senha para um usuário? </a:t>
            </a:r>
          </a:p>
          <a:p>
            <a:pPr>
              <a:buClr>
                <a:srgbClr val="FFCE00"/>
              </a:buClr>
            </a:pPr>
            <a:endParaRPr lang="pt-BR" sz="24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30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b="1" dirty="0">
                <a:solidFill>
                  <a:schemeClr val="bg1"/>
                </a:solidFill>
                <a:latin typeface="Mulish"/>
              </a:rPr>
              <a:t>/</a:t>
            </a:r>
            <a:r>
              <a:rPr lang="pt-BR" sz="1800" b="1" dirty="0" err="1">
                <a:solidFill>
                  <a:schemeClr val="bg1"/>
                </a:solidFill>
                <a:latin typeface="Mulish"/>
              </a:rPr>
              <a:t>etc</a:t>
            </a:r>
            <a:r>
              <a:rPr lang="pt-BR" sz="1800" b="1" dirty="0">
                <a:solidFill>
                  <a:schemeClr val="bg1"/>
                </a:solidFill>
                <a:latin typeface="Mulish"/>
              </a:rPr>
              <a:t>/</a:t>
            </a:r>
            <a:r>
              <a:rPr lang="pt-BR" sz="1800" b="1" dirty="0" err="1">
                <a:solidFill>
                  <a:schemeClr val="bg1"/>
                </a:solidFill>
                <a:latin typeface="Mulish"/>
              </a:rPr>
              <a:t>sudoer</a:t>
            </a:r>
            <a:endParaRPr lang="pt-BR" sz="1800" dirty="0">
              <a:solidFill>
                <a:schemeClr val="bg1"/>
              </a:solidFill>
              <a:latin typeface="Mulish"/>
            </a:endParaRP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 err="1">
                <a:solidFill>
                  <a:schemeClr val="bg1"/>
                </a:solidFill>
                <a:latin typeface="Mulish"/>
              </a:rPr>
              <a:t>Lordeyago</a:t>
            </a:r>
            <a:r>
              <a:rPr lang="pt-BR" sz="1800" dirty="0">
                <a:solidFill>
                  <a:schemeClr val="bg1"/>
                </a:solidFill>
                <a:latin typeface="Mulish"/>
              </a:rPr>
              <a:t> ALL=(ALL) NOPASSWD:  pasta </a:t>
            </a:r>
            <a:r>
              <a:rPr lang="pt-BR" sz="1800" dirty="0" err="1">
                <a:solidFill>
                  <a:schemeClr val="bg1"/>
                </a:solidFill>
                <a:latin typeface="Mulish"/>
              </a:rPr>
              <a:t>or</a:t>
            </a:r>
            <a:r>
              <a:rPr lang="pt-BR" sz="1800" dirty="0">
                <a:solidFill>
                  <a:schemeClr val="bg1"/>
                </a:solidFill>
                <a:latin typeface="Mulish"/>
              </a:rPr>
              <a:t> ALL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/>
            </a:endParaRP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/>
            </a:endParaRP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806054" y="2286001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073DAC1D-433E-4C7E-B2FC-7B7B69D0B7FA}"/>
              </a:ext>
            </a:extLst>
          </p:cNvPr>
          <p:cNvSpPr txBox="1">
            <a:spLocks/>
          </p:cNvSpPr>
          <p:nvPr/>
        </p:nvSpPr>
        <p:spPr>
          <a:xfrm>
            <a:off x="914400" y="15516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>
                <a:solidFill>
                  <a:schemeClr val="bg1"/>
                </a:solidFill>
                <a:latin typeface="Mulish"/>
              </a:rPr>
              <a:t>NOPASSWD</a:t>
            </a:r>
            <a:endParaRPr lang="pt-BR" sz="3200" b="1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61C339C-B3C1-4AD0-95E3-090C5747A734}"/>
              </a:ext>
            </a:extLst>
          </p:cNvPr>
          <p:cNvSpPr txBox="1">
            <a:spLocks/>
          </p:cNvSpPr>
          <p:nvPr/>
        </p:nvSpPr>
        <p:spPr>
          <a:xfrm>
            <a:off x="6806054" y="1622918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Observações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F1AD852-2C35-4083-BA18-5FBA0F4D9214}"/>
              </a:ext>
            </a:extLst>
          </p:cNvPr>
          <p:cNvSpPr/>
          <p:nvPr/>
        </p:nvSpPr>
        <p:spPr>
          <a:xfrm>
            <a:off x="7061857" y="2286001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dirty="0">
                <a:solidFill>
                  <a:schemeClr val="bg1"/>
                </a:solidFill>
                <a:latin typeface="Mulish" pitchFamily="2" charset="0"/>
              </a:rPr>
              <a:t>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4E117D8-C8FB-43FF-AEB8-5772C6B4C32B}"/>
              </a:ext>
            </a:extLst>
          </p:cNvPr>
          <p:cNvSpPr/>
          <p:nvPr/>
        </p:nvSpPr>
        <p:spPr>
          <a:xfrm>
            <a:off x="7007676" y="2764418"/>
            <a:ext cx="1438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dirty="0">
                <a:solidFill>
                  <a:schemeClr val="bg1"/>
                </a:solidFill>
                <a:latin typeface="Mulish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008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000" dirty="0"/>
              <a:t>tópico 3-3 criar </a:t>
            </a:r>
            <a:r>
              <a:rPr lang="pt-BR" sz="8000" dirty="0" err="1"/>
              <a:t>usuarios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158442091"/>
      </p:ext>
    </p:extLst>
  </p:cSld>
  <p:clrMapOvr>
    <a:masterClrMapping/>
  </p:clrMapOvr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0" ma:contentTypeDescription="Crie um novo documento." ma:contentTypeScope="" ma:versionID="409e8e9554c918afa6bb648f598dc5d9">
  <xsd:schema xmlns:xsd="http://www.w3.org/2001/XMLSchema" xmlns:xs="http://www.w3.org/2001/XMLSchema" xmlns:p="http://schemas.microsoft.com/office/2006/metadata/properties" xmlns:ns2="161de648-aa8e-4f5a-94f3-626cc0e37347" targetNamespace="http://schemas.microsoft.com/office/2006/metadata/properties" ma:root="true" ma:fieldsID="738184522b64504bb0926fe8cfd7403c" ns2:_="">
    <xsd:import namespace="161de648-aa8e-4f5a-94f3-626cc0e373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2EA71B-6F1F-4537-9DE3-B7FC8AE5B9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445ABBE-993F-4CCE-BBAC-BBABD86CB6B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1de648-aa8e-4f5a-94f3-626cc0e37347"/>
    <ds:schemaRef ds:uri="http://www.w3.org/XML/1998/namespace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8E993C73-3DF6-491A-9F9C-110DA11D3B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167</Words>
  <Application>Microsoft Office PowerPoint</Application>
  <PresentationFormat>Widescreen</PresentationFormat>
  <Paragraphs>47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15</vt:i4>
      </vt:variant>
    </vt:vector>
  </HeadingPairs>
  <TitlesOfParts>
    <vt:vector size="25" baseType="lpstr">
      <vt:lpstr>Arial</vt:lpstr>
      <vt:lpstr>Calibri</vt:lpstr>
      <vt:lpstr>Mulish</vt:lpstr>
      <vt:lpstr>Mulish Bold</vt:lpstr>
      <vt:lpstr>Wingdings</vt:lpstr>
      <vt:lpstr>Capa</vt:lpstr>
      <vt:lpstr>Fundo Preto</vt:lpstr>
      <vt:lpstr>Fundo Branco</vt:lpstr>
      <vt:lpstr>Fundo Amarelo</vt:lpstr>
      <vt:lpstr>Contracapa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User</cp:lastModifiedBy>
  <cp:revision>13</cp:revision>
  <dcterms:created xsi:type="dcterms:W3CDTF">2021-09-03T17:11:19Z</dcterms:created>
  <dcterms:modified xsi:type="dcterms:W3CDTF">2022-07-22T13:51:16Z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</Properties>
</file>